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58"/>
  </p:notesMasterIdLst>
  <p:sldIdLst>
    <p:sldId id="310" r:id="rId3"/>
    <p:sldId id="312" r:id="rId4"/>
    <p:sldId id="313" r:id="rId5"/>
    <p:sldId id="315" r:id="rId6"/>
    <p:sldId id="316" r:id="rId7"/>
    <p:sldId id="314" r:id="rId8"/>
    <p:sldId id="272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11" r:id="rId26"/>
    <p:sldId id="263" r:id="rId27"/>
    <p:sldId id="296" r:id="rId28"/>
    <p:sldId id="298" r:id="rId29"/>
    <p:sldId id="262" r:id="rId30"/>
    <p:sldId id="274" r:id="rId31"/>
    <p:sldId id="266" r:id="rId32"/>
    <p:sldId id="260" r:id="rId33"/>
    <p:sldId id="278" r:id="rId34"/>
    <p:sldId id="309" r:id="rId35"/>
    <p:sldId id="261" r:id="rId36"/>
    <p:sldId id="300" r:id="rId37"/>
    <p:sldId id="282" r:id="rId38"/>
    <p:sldId id="284" r:id="rId39"/>
    <p:sldId id="301" r:id="rId40"/>
    <p:sldId id="286" r:id="rId41"/>
    <p:sldId id="287" r:id="rId42"/>
    <p:sldId id="302" r:id="rId43"/>
    <p:sldId id="288" r:id="rId44"/>
    <p:sldId id="289" r:id="rId45"/>
    <p:sldId id="303" r:id="rId46"/>
    <p:sldId id="290" r:id="rId47"/>
    <p:sldId id="304" r:id="rId48"/>
    <p:sldId id="291" r:id="rId49"/>
    <p:sldId id="292" r:id="rId50"/>
    <p:sldId id="305" r:id="rId51"/>
    <p:sldId id="293" r:id="rId52"/>
    <p:sldId id="294" r:id="rId53"/>
    <p:sldId id="265" r:id="rId54"/>
    <p:sldId id="267" r:id="rId55"/>
    <p:sldId id="333" r:id="rId56"/>
    <p:sldId id="268" r:id="rId57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439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D489B9-9D6F-47D5-B05E-51E03FCC0D09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A98A724-DA81-44AB-9486-4DA00DE15BF7}">
      <dgm:prSet/>
      <dgm:spPr>
        <a:solidFill>
          <a:srgbClr val="00B050"/>
        </a:solidFill>
      </dgm:spPr>
      <dgm:t>
        <a:bodyPr/>
        <a:lstStyle/>
        <a:p>
          <a:pPr rtl="0"/>
          <a:r>
            <a:rPr lang="id-ID" dirty="0"/>
            <a:t>Peraturan  Presiden No 81 Tahun  2010  tentang </a:t>
          </a:r>
          <a:r>
            <a:rPr lang="en-US" dirty="0"/>
            <a:t>Grand Design R</a:t>
          </a:r>
          <a:r>
            <a:rPr lang="id-ID" dirty="0"/>
            <a:t>eformasi </a:t>
          </a:r>
          <a:r>
            <a:rPr lang="en-US" dirty="0"/>
            <a:t>B</a:t>
          </a:r>
          <a:r>
            <a:rPr lang="id-ID" dirty="0"/>
            <a:t>irokrasi Tahun </a:t>
          </a:r>
          <a:r>
            <a:rPr lang="en-US" dirty="0"/>
            <a:t> 2010-2025</a:t>
          </a:r>
        </a:p>
      </dgm:t>
    </dgm:pt>
    <dgm:pt modelId="{15CC5DCA-FCEB-439B-BBDC-4748555B3FAC}" type="parTrans" cxnId="{4491761C-432B-4DA7-B517-75EDF8F290FB}">
      <dgm:prSet/>
      <dgm:spPr/>
      <dgm:t>
        <a:bodyPr/>
        <a:lstStyle/>
        <a:p>
          <a:endParaRPr lang="en-US"/>
        </a:p>
      </dgm:t>
    </dgm:pt>
    <dgm:pt modelId="{13B4A3AF-29BE-40D1-9723-0985466ADD1C}" type="sibTrans" cxnId="{4491761C-432B-4DA7-B517-75EDF8F290FB}">
      <dgm:prSet/>
      <dgm:spPr>
        <a:solidFill>
          <a:schemeClr val="bg2">
            <a:lumMod val="75000"/>
            <a:alpha val="90000"/>
          </a:schemeClr>
        </a:solidFill>
      </dgm:spPr>
      <dgm:t>
        <a:bodyPr/>
        <a:lstStyle/>
        <a:p>
          <a:endParaRPr lang="en-US"/>
        </a:p>
      </dgm:t>
    </dgm:pt>
    <dgm:pt modelId="{B1E55786-B328-42A3-82D0-4F240D6AF6A1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id-ID" dirty="0"/>
            <a:t>Peraturan Menteri PAN dan RB Nomor : 11 Tahun 2015 tentang </a:t>
          </a:r>
          <a:r>
            <a:rPr lang="en-US" dirty="0"/>
            <a:t>Road Map 2015-2019</a:t>
          </a:r>
        </a:p>
      </dgm:t>
    </dgm:pt>
    <dgm:pt modelId="{8A7EE386-1879-4EF5-8186-00B78D571166}" type="parTrans" cxnId="{8A28FC9A-7E2D-4D44-9AC7-B3DD65A019E3}">
      <dgm:prSet/>
      <dgm:spPr/>
      <dgm:t>
        <a:bodyPr/>
        <a:lstStyle/>
        <a:p>
          <a:endParaRPr lang="en-US"/>
        </a:p>
      </dgm:t>
    </dgm:pt>
    <dgm:pt modelId="{E467F126-406B-4648-AE84-5C8D7072DE11}" type="sibTrans" cxnId="{8A28FC9A-7E2D-4D44-9AC7-B3DD65A019E3}">
      <dgm:prSet/>
      <dgm:spPr/>
      <dgm:t>
        <a:bodyPr/>
        <a:lstStyle/>
        <a:p>
          <a:endParaRPr lang="en-US"/>
        </a:p>
      </dgm:t>
    </dgm:pt>
    <dgm:pt modelId="{2D02FF2D-9982-4015-B185-DFBC844F8822}">
      <dgm:prSet/>
      <dgm:spPr>
        <a:solidFill>
          <a:srgbClr val="00B050"/>
        </a:solidFill>
      </dgm:spPr>
      <dgm:t>
        <a:bodyPr/>
        <a:lstStyle/>
        <a:p>
          <a:pPr rtl="0"/>
          <a:r>
            <a:rPr lang="en-US" dirty="0" err="1"/>
            <a:t>Rancangan</a:t>
          </a:r>
          <a:r>
            <a:rPr lang="en-US" dirty="0"/>
            <a:t> </a:t>
          </a:r>
          <a:r>
            <a:rPr lang="en-US" dirty="0" err="1"/>
            <a:t>Induk</a:t>
          </a:r>
          <a:r>
            <a:rPr lang="en-US" dirty="0"/>
            <a:t> </a:t>
          </a:r>
          <a:r>
            <a:rPr lang="en-US" dirty="0" err="1"/>
            <a:t>Pelaksanaan</a:t>
          </a:r>
          <a:r>
            <a:rPr lang="en-US" dirty="0"/>
            <a:t> </a:t>
          </a:r>
          <a:r>
            <a:rPr lang="en-US" dirty="0" err="1"/>
            <a:t>Reformasi</a:t>
          </a:r>
          <a:r>
            <a:rPr lang="en-US" dirty="0"/>
            <a:t> </a:t>
          </a:r>
          <a:r>
            <a:rPr lang="en-US" dirty="0" err="1"/>
            <a:t>Birokrasi</a:t>
          </a:r>
          <a:r>
            <a:rPr lang="en-US" dirty="0"/>
            <a:t> </a:t>
          </a:r>
          <a:r>
            <a:rPr lang="en-US" dirty="0" err="1"/>
            <a:t>Nasional</a:t>
          </a:r>
          <a:endParaRPr lang="en-US" dirty="0"/>
        </a:p>
      </dgm:t>
    </dgm:pt>
    <dgm:pt modelId="{F614D0FE-A5A1-47F5-8D40-01AC2D9007C6}" type="parTrans" cxnId="{1C7CDD6A-F4FD-4B7B-AA1A-F54E78045452}">
      <dgm:prSet/>
      <dgm:spPr/>
      <dgm:t>
        <a:bodyPr/>
        <a:lstStyle/>
        <a:p>
          <a:endParaRPr lang="en-US"/>
        </a:p>
      </dgm:t>
    </dgm:pt>
    <dgm:pt modelId="{2974581F-3C0B-4897-86FF-8C499E844030}" type="sibTrans" cxnId="{1C7CDD6A-F4FD-4B7B-AA1A-F54E78045452}">
      <dgm:prSet/>
      <dgm:spPr/>
      <dgm:t>
        <a:bodyPr/>
        <a:lstStyle/>
        <a:p>
          <a:endParaRPr lang="en-US"/>
        </a:p>
      </dgm:t>
    </dgm:pt>
    <dgm:pt modelId="{A8B3A757-FD5B-47DE-A88B-29479CAC8AAB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id-ID" b="1" dirty="0">
              <a:solidFill>
                <a:schemeClr val="bg1"/>
              </a:solidFill>
              <a:latin typeface="Calibri"/>
              <a:ea typeface="Calibri" pitchFamily="34" charset="0"/>
              <a:cs typeface="Times New Roman" pitchFamily="18" charset="0"/>
            </a:rPr>
            <a:t>Gelombang I : 2010 - 2014</a:t>
          </a:r>
          <a:endParaRPr lang="en-US" dirty="0">
            <a:solidFill>
              <a:schemeClr val="bg1"/>
            </a:solidFill>
          </a:endParaRPr>
        </a:p>
      </dgm:t>
    </dgm:pt>
    <dgm:pt modelId="{42238616-3EA1-402A-B844-7B7DB4D35457}" type="parTrans" cxnId="{E137B8DC-1701-4FA0-AD82-DF2F4EB5C49A}">
      <dgm:prSet/>
      <dgm:spPr/>
      <dgm:t>
        <a:bodyPr/>
        <a:lstStyle/>
        <a:p>
          <a:endParaRPr lang="en-US"/>
        </a:p>
      </dgm:t>
    </dgm:pt>
    <dgm:pt modelId="{BD5AB4B1-7824-4F1D-BBF6-539E404E09ED}" type="sibTrans" cxnId="{E137B8DC-1701-4FA0-AD82-DF2F4EB5C49A}">
      <dgm:prSet/>
      <dgm:spPr/>
      <dgm:t>
        <a:bodyPr/>
        <a:lstStyle/>
        <a:p>
          <a:endParaRPr lang="en-US"/>
        </a:p>
      </dgm:t>
    </dgm:pt>
    <dgm:pt modelId="{E8CD51EA-4C89-4F25-A2DC-CB17E4905746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id-ID" b="1" dirty="0">
              <a:solidFill>
                <a:schemeClr val="bg1"/>
              </a:solidFill>
              <a:latin typeface="Calibri"/>
              <a:ea typeface="Calibri" pitchFamily="34" charset="0"/>
              <a:cs typeface="Times New Roman" pitchFamily="18" charset="0"/>
            </a:rPr>
            <a:t>Gelombang II : 2015 – 2019 </a:t>
          </a:r>
          <a:r>
            <a:rPr lang="af-ZA" b="1" dirty="0">
              <a:solidFill>
                <a:schemeClr val="bg1"/>
              </a:solidFill>
              <a:latin typeface="Calibri"/>
              <a:ea typeface="Calibri" pitchFamily="34" charset="0"/>
              <a:cs typeface="Times New Roman" pitchFamily="18" charset="0"/>
            </a:rPr>
            <a:t>Operasionalisasi </a:t>
          </a:r>
          <a:r>
            <a:rPr lang="af-ZA" b="1" i="1" dirty="0">
              <a:solidFill>
                <a:schemeClr val="bg1"/>
              </a:solidFill>
              <a:latin typeface="Calibri"/>
              <a:ea typeface="Calibri" pitchFamily="34" charset="0"/>
              <a:cs typeface="Times New Roman" pitchFamily="18" charset="0"/>
            </a:rPr>
            <a:t>Grand Design</a:t>
          </a:r>
          <a:r>
            <a:rPr lang="af-ZA" b="1" dirty="0">
              <a:solidFill>
                <a:schemeClr val="bg1"/>
              </a:solidFill>
              <a:latin typeface="Calibri"/>
              <a:ea typeface="Calibri" pitchFamily="34" charset="0"/>
              <a:cs typeface="Times New Roman" pitchFamily="18" charset="0"/>
            </a:rPr>
            <a:t> Reformasi Birokrasi  </a:t>
          </a:r>
          <a:endParaRPr lang="en-US" dirty="0">
            <a:solidFill>
              <a:schemeClr val="bg1"/>
            </a:solidFill>
          </a:endParaRPr>
        </a:p>
      </dgm:t>
    </dgm:pt>
    <dgm:pt modelId="{4F12A11A-F8C9-44CB-B6AE-C56D19F6924D}" type="parTrans" cxnId="{591C579B-724E-4186-BD9F-074DB822E6CB}">
      <dgm:prSet/>
      <dgm:spPr/>
      <dgm:t>
        <a:bodyPr/>
        <a:lstStyle/>
        <a:p>
          <a:endParaRPr lang="id-ID"/>
        </a:p>
      </dgm:t>
    </dgm:pt>
    <dgm:pt modelId="{4DC44464-606F-4315-A58B-0039FA6AF007}" type="sibTrans" cxnId="{591C579B-724E-4186-BD9F-074DB822E6CB}">
      <dgm:prSet/>
      <dgm:spPr/>
      <dgm:t>
        <a:bodyPr/>
        <a:lstStyle/>
        <a:p>
          <a:endParaRPr lang="id-ID"/>
        </a:p>
      </dgm:t>
    </dgm:pt>
    <dgm:pt modelId="{D8F7EF83-882B-45F0-A4E9-656C4CC5E7CC}" type="pres">
      <dgm:prSet presAssocID="{DCD489B9-9D6F-47D5-B05E-51E03FCC0D09}" presName="outerComposite" presStyleCnt="0">
        <dgm:presLayoutVars>
          <dgm:chMax val="5"/>
          <dgm:dir/>
          <dgm:resizeHandles val="exact"/>
        </dgm:presLayoutVars>
      </dgm:prSet>
      <dgm:spPr/>
    </dgm:pt>
    <dgm:pt modelId="{0959771E-0734-492C-BE60-BABF745E10C1}" type="pres">
      <dgm:prSet presAssocID="{DCD489B9-9D6F-47D5-B05E-51E03FCC0D09}" presName="dummyMaxCanvas" presStyleCnt="0">
        <dgm:presLayoutVars/>
      </dgm:prSet>
      <dgm:spPr/>
    </dgm:pt>
    <dgm:pt modelId="{AE207FDD-EBE3-45D8-9113-B6CDC7D229D5}" type="pres">
      <dgm:prSet presAssocID="{DCD489B9-9D6F-47D5-B05E-51E03FCC0D09}" presName="TwoNodes_1" presStyleLbl="node1" presStyleIdx="0" presStyleCnt="2" custScaleX="97847">
        <dgm:presLayoutVars>
          <dgm:bulletEnabled val="1"/>
        </dgm:presLayoutVars>
      </dgm:prSet>
      <dgm:spPr/>
    </dgm:pt>
    <dgm:pt modelId="{F29748AB-239C-4D5C-BFD3-55D4F9E202BE}" type="pres">
      <dgm:prSet presAssocID="{DCD489B9-9D6F-47D5-B05E-51E03FCC0D09}" presName="TwoNodes_2" presStyleLbl="node1" presStyleIdx="1" presStyleCnt="2" custScaleX="116011" custLinFactNeighborX="-5218" custLinFactNeighborY="-1068">
        <dgm:presLayoutVars>
          <dgm:bulletEnabled val="1"/>
        </dgm:presLayoutVars>
      </dgm:prSet>
      <dgm:spPr/>
    </dgm:pt>
    <dgm:pt modelId="{0266F4B6-8D1B-475A-AD15-808565E83A2C}" type="pres">
      <dgm:prSet presAssocID="{DCD489B9-9D6F-47D5-B05E-51E03FCC0D09}" presName="TwoConn_1-2" presStyleLbl="fgAccFollowNode1" presStyleIdx="0" presStyleCnt="1" custLinFactNeighborX="-1643" custLinFactNeighborY="-11505">
        <dgm:presLayoutVars>
          <dgm:bulletEnabled val="1"/>
        </dgm:presLayoutVars>
      </dgm:prSet>
      <dgm:spPr/>
    </dgm:pt>
    <dgm:pt modelId="{6143CE85-37B5-4CB9-B616-869BC17ACF64}" type="pres">
      <dgm:prSet presAssocID="{DCD489B9-9D6F-47D5-B05E-51E03FCC0D09}" presName="TwoNodes_1_text" presStyleLbl="node1" presStyleIdx="1" presStyleCnt="2">
        <dgm:presLayoutVars>
          <dgm:bulletEnabled val="1"/>
        </dgm:presLayoutVars>
      </dgm:prSet>
      <dgm:spPr/>
    </dgm:pt>
    <dgm:pt modelId="{A3AD4D88-689F-4F4C-B5B5-2E6B68518F26}" type="pres">
      <dgm:prSet presAssocID="{DCD489B9-9D6F-47D5-B05E-51E03FCC0D09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4491761C-432B-4DA7-B517-75EDF8F290FB}" srcId="{DCD489B9-9D6F-47D5-B05E-51E03FCC0D09}" destId="{EA98A724-DA81-44AB-9486-4DA00DE15BF7}" srcOrd="0" destOrd="0" parTransId="{15CC5DCA-FCEB-439B-BBDC-4748555B3FAC}" sibTransId="{13B4A3AF-29BE-40D1-9723-0985466ADD1C}"/>
    <dgm:cxn modelId="{689DC030-2E29-40F9-97C6-709431D6693E}" type="presOf" srcId="{A8B3A757-FD5B-47DE-A88B-29479CAC8AAB}" destId="{F29748AB-239C-4D5C-BFD3-55D4F9E202BE}" srcOrd="0" destOrd="1" presId="urn:microsoft.com/office/officeart/2005/8/layout/vProcess5"/>
    <dgm:cxn modelId="{4A991C69-C72F-4342-82B8-198A71EBB41D}" type="presOf" srcId="{EA98A724-DA81-44AB-9486-4DA00DE15BF7}" destId="{6143CE85-37B5-4CB9-B616-869BC17ACF64}" srcOrd="1" destOrd="0" presId="urn:microsoft.com/office/officeart/2005/8/layout/vProcess5"/>
    <dgm:cxn modelId="{1C7CDD6A-F4FD-4B7B-AA1A-F54E78045452}" srcId="{EA98A724-DA81-44AB-9486-4DA00DE15BF7}" destId="{2D02FF2D-9982-4015-B185-DFBC844F8822}" srcOrd="0" destOrd="0" parTransId="{F614D0FE-A5A1-47F5-8D40-01AC2D9007C6}" sibTransId="{2974581F-3C0B-4897-86FF-8C499E844030}"/>
    <dgm:cxn modelId="{BAB6566D-B271-4DC3-BC06-13D3E6D5C059}" type="presOf" srcId="{E8CD51EA-4C89-4F25-A2DC-CB17E4905746}" destId="{A3AD4D88-689F-4F4C-B5B5-2E6B68518F26}" srcOrd="1" destOrd="2" presId="urn:microsoft.com/office/officeart/2005/8/layout/vProcess5"/>
    <dgm:cxn modelId="{7E5D008C-01C9-42A1-A8CE-9AEC2ECD3480}" type="presOf" srcId="{A8B3A757-FD5B-47DE-A88B-29479CAC8AAB}" destId="{A3AD4D88-689F-4F4C-B5B5-2E6B68518F26}" srcOrd="1" destOrd="1" presId="urn:microsoft.com/office/officeart/2005/8/layout/vProcess5"/>
    <dgm:cxn modelId="{8EB09C96-7AB5-4290-A314-643803F39922}" type="presOf" srcId="{B1E55786-B328-42A3-82D0-4F240D6AF6A1}" destId="{A3AD4D88-689F-4F4C-B5B5-2E6B68518F26}" srcOrd="1" destOrd="0" presId="urn:microsoft.com/office/officeart/2005/8/layout/vProcess5"/>
    <dgm:cxn modelId="{8A28FC9A-7E2D-4D44-9AC7-B3DD65A019E3}" srcId="{DCD489B9-9D6F-47D5-B05E-51E03FCC0D09}" destId="{B1E55786-B328-42A3-82D0-4F240D6AF6A1}" srcOrd="1" destOrd="0" parTransId="{8A7EE386-1879-4EF5-8186-00B78D571166}" sibTransId="{E467F126-406B-4648-AE84-5C8D7072DE11}"/>
    <dgm:cxn modelId="{591C579B-724E-4186-BD9F-074DB822E6CB}" srcId="{B1E55786-B328-42A3-82D0-4F240D6AF6A1}" destId="{E8CD51EA-4C89-4F25-A2DC-CB17E4905746}" srcOrd="1" destOrd="0" parTransId="{4F12A11A-F8C9-44CB-B6AE-C56D19F6924D}" sibTransId="{4DC44464-606F-4315-A58B-0039FA6AF007}"/>
    <dgm:cxn modelId="{798536A1-C041-4EED-819D-FA5A5FB36F77}" type="presOf" srcId="{2D02FF2D-9982-4015-B185-DFBC844F8822}" destId="{AE207FDD-EBE3-45D8-9113-B6CDC7D229D5}" srcOrd="0" destOrd="1" presId="urn:microsoft.com/office/officeart/2005/8/layout/vProcess5"/>
    <dgm:cxn modelId="{9B15D4AD-19E0-41FD-BECE-6EB3639E221C}" type="presOf" srcId="{13B4A3AF-29BE-40D1-9723-0985466ADD1C}" destId="{0266F4B6-8D1B-475A-AD15-808565E83A2C}" srcOrd="0" destOrd="0" presId="urn:microsoft.com/office/officeart/2005/8/layout/vProcess5"/>
    <dgm:cxn modelId="{E2D0F8BC-7544-4C6D-B03A-887B9B9D9BF5}" type="presOf" srcId="{EA98A724-DA81-44AB-9486-4DA00DE15BF7}" destId="{AE207FDD-EBE3-45D8-9113-B6CDC7D229D5}" srcOrd="0" destOrd="0" presId="urn:microsoft.com/office/officeart/2005/8/layout/vProcess5"/>
    <dgm:cxn modelId="{E1D123CB-2BB3-4AAA-9C3B-3EA844F8195B}" type="presOf" srcId="{B1E55786-B328-42A3-82D0-4F240D6AF6A1}" destId="{F29748AB-239C-4D5C-BFD3-55D4F9E202BE}" srcOrd="0" destOrd="0" presId="urn:microsoft.com/office/officeart/2005/8/layout/vProcess5"/>
    <dgm:cxn modelId="{D45C20CF-E414-4C22-A4AB-745B80216BEB}" type="presOf" srcId="{DCD489B9-9D6F-47D5-B05E-51E03FCC0D09}" destId="{D8F7EF83-882B-45F0-A4E9-656C4CC5E7CC}" srcOrd="0" destOrd="0" presId="urn:microsoft.com/office/officeart/2005/8/layout/vProcess5"/>
    <dgm:cxn modelId="{43B0FDD3-A499-480F-B441-8C53CF243DDA}" type="presOf" srcId="{E8CD51EA-4C89-4F25-A2DC-CB17E4905746}" destId="{F29748AB-239C-4D5C-BFD3-55D4F9E202BE}" srcOrd="0" destOrd="2" presId="urn:microsoft.com/office/officeart/2005/8/layout/vProcess5"/>
    <dgm:cxn modelId="{E137B8DC-1701-4FA0-AD82-DF2F4EB5C49A}" srcId="{B1E55786-B328-42A3-82D0-4F240D6AF6A1}" destId="{A8B3A757-FD5B-47DE-A88B-29479CAC8AAB}" srcOrd="0" destOrd="0" parTransId="{42238616-3EA1-402A-B844-7B7DB4D35457}" sibTransId="{BD5AB4B1-7824-4F1D-BBF6-539E404E09ED}"/>
    <dgm:cxn modelId="{15756EDE-4A6C-45DD-AAD8-31498F84A559}" type="presOf" srcId="{2D02FF2D-9982-4015-B185-DFBC844F8822}" destId="{6143CE85-37B5-4CB9-B616-869BC17ACF64}" srcOrd="1" destOrd="1" presId="urn:microsoft.com/office/officeart/2005/8/layout/vProcess5"/>
    <dgm:cxn modelId="{3F0CDB5F-0E50-41EA-9D95-EF17188A799E}" type="presParOf" srcId="{D8F7EF83-882B-45F0-A4E9-656C4CC5E7CC}" destId="{0959771E-0734-492C-BE60-BABF745E10C1}" srcOrd="0" destOrd="0" presId="urn:microsoft.com/office/officeart/2005/8/layout/vProcess5"/>
    <dgm:cxn modelId="{CEF16B0C-59F5-4552-8F22-ECC00CAF8D27}" type="presParOf" srcId="{D8F7EF83-882B-45F0-A4E9-656C4CC5E7CC}" destId="{AE207FDD-EBE3-45D8-9113-B6CDC7D229D5}" srcOrd="1" destOrd="0" presId="urn:microsoft.com/office/officeart/2005/8/layout/vProcess5"/>
    <dgm:cxn modelId="{E8B22734-AB3C-47EC-9C63-EAAF1718286D}" type="presParOf" srcId="{D8F7EF83-882B-45F0-A4E9-656C4CC5E7CC}" destId="{F29748AB-239C-4D5C-BFD3-55D4F9E202BE}" srcOrd="2" destOrd="0" presId="urn:microsoft.com/office/officeart/2005/8/layout/vProcess5"/>
    <dgm:cxn modelId="{E6F7169E-D8BB-4872-8A59-08F7FD9BFEA8}" type="presParOf" srcId="{D8F7EF83-882B-45F0-A4E9-656C4CC5E7CC}" destId="{0266F4B6-8D1B-475A-AD15-808565E83A2C}" srcOrd="3" destOrd="0" presId="urn:microsoft.com/office/officeart/2005/8/layout/vProcess5"/>
    <dgm:cxn modelId="{7135B8D6-D1A9-45E6-B75F-26BDA330400C}" type="presParOf" srcId="{D8F7EF83-882B-45F0-A4E9-656C4CC5E7CC}" destId="{6143CE85-37B5-4CB9-B616-869BC17ACF64}" srcOrd="4" destOrd="0" presId="urn:microsoft.com/office/officeart/2005/8/layout/vProcess5"/>
    <dgm:cxn modelId="{8EF168F3-C324-4FCC-B02A-8AD22AA0F6CC}" type="presParOf" srcId="{D8F7EF83-882B-45F0-A4E9-656C4CC5E7CC}" destId="{A3AD4D88-689F-4F4C-B5B5-2E6B68518F26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D44D21-F03B-9D4D-AF67-A2B08B46717A}" type="doc">
      <dgm:prSet loTypeId="urn:microsoft.com/office/officeart/2005/8/layout/venn3" loCatId="relationship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D45F13D-FA9E-994A-A6BC-BF70A9FFB2C2}">
      <dgm:prSet phldrT="[Text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d-ID" b="1" dirty="0"/>
            <a:t>Upaya untuk menata </a:t>
          </a:r>
          <a:r>
            <a:rPr lang="af-ZA" b="1" dirty="0"/>
            <a:t>ribuan proses tumpang tindih antar fungsi-fungsi pemerintahan </a:t>
          </a:r>
          <a:endParaRPr lang="en-US" dirty="0"/>
        </a:p>
      </dgm:t>
    </dgm:pt>
    <dgm:pt modelId="{955F88C3-D200-1141-8B96-BAD56F05FC03}" type="parTrans" cxnId="{B23B584B-7297-CB4C-8057-CFA0FCA0ECAF}">
      <dgm:prSet/>
      <dgm:spPr/>
      <dgm:t>
        <a:bodyPr/>
        <a:lstStyle/>
        <a:p>
          <a:endParaRPr lang="en-US"/>
        </a:p>
      </dgm:t>
    </dgm:pt>
    <dgm:pt modelId="{3C8B0C51-F5F2-234A-BFC8-44C6AD69660E}" type="sibTrans" cxnId="{B23B584B-7297-CB4C-8057-CFA0FCA0ECAF}">
      <dgm:prSet/>
      <dgm:spPr/>
      <dgm:t>
        <a:bodyPr/>
        <a:lstStyle/>
        <a:p>
          <a:endParaRPr lang="en-US"/>
        </a:p>
      </dgm:t>
    </dgm:pt>
    <dgm:pt modelId="{76AD1567-04FD-BF4F-9458-592C48C8ED7E}">
      <dgm:prSet phldrT="[Text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d-ID" b="1" dirty="0"/>
            <a:t>Upaya </a:t>
          </a:r>
          <a:r>
            <a:rPr lang="af-ZA" b="1" dirty="0"/>
            <a:t>menata ulang proses birokrasi dari tingkat (</a:t>
          </a:r>
          <a:r>
            <a:rPr lang="af-ZA" b="1" i="1" dirty="0"/>
            <a:t>level</a:t>
          </a:r>
          <a:r>
            <a:rPr lang="af-ZA" b="1" dirty="0"/>
            <a:t>) tertinggi hingga terendah </a:t>
          </a:r>
          <a:endParaRPr lang="en-US" dirty="0"/>
        </a:p>
      </dgm:t>
    </dgm:pt>
    <dgm:pt modelId="{B9410864-7375-A142-BF0D-050E3AEBB883}" type="parTrans" cxnId="{B271457A-D5ED-894C-B367-BB3EB91DCEA9}">
      <dgm:prSet/>
      <dgm:spPr/>
      <dgm:t>
        <a:bodyPr/>
        <a:lstStyle/>
        <a:p>
          <a:endParaRPr lang="en-US"/>
        </a:p>
      </dgm:t>
    </dgm:pt>
    <dgm:pt modelId="{5C20FADD-6C49-DD43-9E2F-064ABC119219}" type="sibTrans" cxnId="{B271457A-D5ED-894C-B367-BB3EB91DCEA9}">
      <dgm:prSet/>
      <dgm:spPr/>
      <dgm:t>
        <a:bodyPr/>
        <a:lstStyle/>
        <a:p>
          <a:endParaRPr lang="en-US"/>
        </a:p>
      </dgm:t>
    </dgm:pt>
    <dgm:pt modelId="{81F8D19D-04B5-DA4E-A463-5F5F3A30847F}">
      <dgm:prSet phldrT="[Text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d-ID" b="1" dirty="0"/>
            <a:t>Upaya </a:t>
          </a:r>
          <a:r>
            <a:rPr lang="af-ZA" b="1" dirty="0"/>
            <a:t>merevisi dan membangun berbagai regulasi dan memodernkan berbagai kebijakan </a:t>
          </a:r>
          <a:endParaRPr lang="en-US" dirty="0"/>
        </a:p>
      </dgm:t>
    </dgm:pt>
    <dgm:pt modelId="{40F0A7E6-2E89-1B43-B393-872F91797ED3}" type="parTrans" cxnId="{B8929B1A-88F7-984A-B2CE-8F1FDA379295}">
      <dgm:prSet/>
      <dgm:spPr/>
      <dgm:t>
        <a:bodyPr/>
        <a:lstStyle/>
        <a:p>
          <a:endParaRPr lang="en-US"/>
        </a:p>
      </dgm:t>
    </dgm:pt>
    <dgm:pt modelId="{761B2926-6665-3345-90D4-1029B7C313F0}" type="sibTrans" cxnId="{B8929B1A-88F7-984A-B2CE-8F1FDA379295}">
      <dgm:prSet/>
      <dgm:spPr/>
      <dgm:t>
        <a:bodyPr/>
        <a:lstStyle/>
        <a:p>
          <a:endParaRPr lang="en-US"/>
        </a:p>
      </dgm:t>
    </dgm:pt>
    <dgm:pt modelId="{066D8A4D-9F38-F94D-B1C1-DF55757812F5}" type="pres">
      <dgm:prSet presAssocID="{55D44D21-F03B-9D4D-AF67-A2B08B46717A}" presName="Name0" presStyleCnt="0">
        <dgm:presLayoutVars>
          <dgm:dir/>
          <dgm:resizeHandles val="exact"/>
        </dgm:presLayoutVars>
      </dgm:prSet>
      <dgm:spPr/>
    </dgm:pt>
    <dgm:pt modelId="{255D851F-AF5F-A948-BDE2-B97D108FB942}" type="pres">
      <dgm:prSet presAssocID="{FD45F13D-FA9E-994A-A6BC-BF70A9FFB2C2}" presName="Name5" presStyleLbl="vennNode1" presStyleIdx="0" presStyleCnt="3" custLinFactNeighborX="-13035" custLinFactNeighborY="33298">
        <dgm:presLayoutVars>
          <dgm:bulletEnabled val="1"/>
        </dgm:presLayoutVars>
      </dgm:prSet>
      <dgm:spPr/>
    </dgm:pt>
    <dgm:pt modelId="{DFC563A9-C8B2-2A4A-89C9-CFCD995A499D}" type="pres">
      <dgm:prSet presAssocID="{3C8B0C51-F5F2-234A-BFC8-44C6AD69660E}" presName="space" presStyleCnt="0"/>
      <dgm:spPr/>
    </dgm:pt>
    <dgm:pt modelId="{38831B05-DA2C-4543-A728-02ED11E13A97}" type="pres">
      <dgm:prSet presAssocID="{76AD1567-04FD-BF4F-9458-592C48C8ED7E}" presName="Name5" presStyleLbl="vennNode1" presStyleIdx="1" presStyleCnt="3" custLinFactNeighborX="-26259" custLinFactNeighborY="32790">
        <dgm:presLayoutVars>
          <dgm:bulletEnabled val="1"/>
        </dgm:presLayoutVars>
      </dgm:prSet>
      <dgm:spPr/>
    </dgm:pt>
    <dgm:pt modelId="{FB54C465-1DD5-8F4B-BF39-B8FC01531C0D}" type="pres">
      <dgm:prSet presAssocID="{5C20FADD-6C49-DD43-9E2F-064ABC119219}" presName="space" presStyleCnt="0"/>
      <dgm:spPr/>
    </dgm:pt>
    <dgm:pt modelId="{6516E9C2-1FAF-0B41-B9C0-DBC92B0F37CC}" type="pres">
      <dgm:prSet presAssocID="{81F8D19D-04B5-DA4E-A463-5F5F3A30847F}" presName="Name5" presStyleLbl="vennNode1" presStyleIdx="2" presStyleCnt="3" custLinFactNeighborX="21759" custLinFactNeighborY="32804">
        <dgm:presLayoutVars>
          <dgm:bulletEnabled val="1"/>
        </dgm:presLayoutVars>
      </dgm:prSet>
      <dgm:spPr/>
    </dgm:pt>
  </dgm:ptLst>
  <dgm:cxnLst>
    <dgm:cxn modelId="{B8929B1A-88F7-984A-B2CE-8F1FDA379295}" srcId="{55D44D21-F03B-9D4D-AF67-A2B08B46717A}" destId="{81F8D19D-04B5-DA4E-A463-5F5F3A30847F}" srcOrd="2" destOrd="0" parTransId="{40F0A7E6-2E89-1B43-B393-872F91797ED3}" sibTransId="{761B2926-6665-3345-90D4-1029B7C313F0}"/>
    <dgm:cxn modelId="{C500092E-FE1B-4603-8BB2-536F5D47478B}" type="presOf" srcId="{FD45F13D-FA9E-994A-A6BC-BF70A9FFB2C2}" destId="{255D851F-AF5F-A948-BDE2-B97D108FB942}" srcOrd="0" destOrd="0" presId="urn:microsoft.com/office/officeart/2005/8/layout/venn3"/>
    <dgm:cxn modelId="{7BB9C431-47A3-4455-B084-5A4C15FFB1F6}" type="presOf" srcId="{76AD1567-04FD-BF4F-9458-592C48C8ED7E}" destId="{38831B05-DA2C-4543-A728-02ED11E13A97}" srcOrd="0" destOrd="0" presId="urn:microsoft.com/office/officeart/2005/8/layout/venn3"/>
    <dgm:cxn modelId="{B23B584B-7297-CB4C-8057-CFA0FCA0ECAF}" srcId="{55D44D21-F03B-9D4D-AF67-A2B08B46717A}" destId="{FD45F13D-FA9E-994A-A6BC-BF70A9FFB2C2}" srcOrd="0" destOrd="0" parTransId="{955F88C3-D200-1141-8B96-BAD56F05FC03}" sibTransId="{3C8B0C51-F5F2-234A-BFC8-44C6AD69660E}"/>
    <dgm:cxn modelId="{B271457A-D5ED-894C-B367-BB3EB91DCEA9}" srcId="{55D44D21-F03B-9D4D-AF67-A2B08B46717A}" destId="{76AD1567-04FD-BF4F-9458-592C48C8ED7E}" srcOrd="1" destOrd="0" parTransId="{B9410864-7375-A142-BF0D-050E3AEBB883}" sibTransId="{5C20FADD-6C49-DD43-9E2F-064ABC119219}"/>
    <dgm:cxn modelId="{DF2111A6-323F-4557-8FA4-126FE5E6821E}" type="presOf" srcId="{55D44D21-F03B-9D4D-AF67-A2B08B46717A}" destId="{066D8A4D-9F38-F94D-B1C1-DF55757812F5}" srcOrd="0" destOrd="0" presId="urn:microsoft.com/office/officeart/2005/8/layout/venn3"/>
    <dgm:cxn modelId="{D59597B8-258B-403A-BF1E-3709D4032E90}" type="presOf" srcId="{81F8D19D-04B5-DA4E-A463-5F5F3A30847F}" destId="{6516E9C2-1FAF-0B41-B9C0-DBC92B0F37CC}" srcOrd="0" destOrd="0" presId="urn:microsoft.com/office/officeart/2005/8/layout/venn3"/>
    <dgm:cxn modelId="{180D27BD-A0C4-4668-8C43-DE02E9280D9B}" type="presParOf" srcId="{066D8A4D-9F38-F94D-B1C1-DF55757812F5}" destId="{255D851F-AF5F-A948-BDE2-B97D108FB942}" srcOrd="0" destOrd="0" presId="urn:microsoft.com/office/officeart/2005/8/layout/venn3"/>
    <dgm:cxn modelId="{1E0B6A81-97B8-465F-9FED-D92A26800C70}" type="presParOf" srcId="{066D8A4D-9F38-F94D-B1C1-DF55757812F5}" destId="{DFC563A9-C8B2-2A4A-89C9-CFCD995A499D}" srcOrd="1" destOrd="0" presId="urn:microsoft.com/office/officeart/2005/8/layout/venn3"/>
    <dgm:cxn modelId="{EECD9ED9-BEEF-440B-904F-67F2334DFB9F}" type="presParOf" srcId="{066D8A4D-9F38-F94D-B1C1-DF55757812F5}" destId="{38831B05-DA2C-4543-A728-02ED11E13A97}" srcOrd="2" destOrd="0" presId="urn:microsoft.com/office/officeart/2005/8/layout/venn3"/>
    <dgm:cxn modelId="{85D09F21-DBBA-4B7B-A196-63511E3448B3}" type="presParOf" srcId="{066D8A4D-9F38-F94D-B1C1-DF55757812F5}" destId="{FB54C465-1DD5-8F4B-BF39-B8FC01531C0D}" srcOrd="3" destOrd="0" presId="urn:microsoft.com/office/officeart/2005/8/layout/venn3"/>
    <dgm:cxn modelId="{5A1FA421-09C5-49E9-A310-A36BC5D14F2B}" type="presParOf" srcId="{066D8A4D-9F38-F94D-B1C1-DF55757812F5}" destId="{6516E9C2-1FAF-0B41-B9C0-DBC92B0F37CC}" srcOrd="4" destOrd="0" presId="urn:microsoft.com/office/officeart/2005/8/layout/venn3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82A1BF-2812-4224-9D7D-14E9831F911C}" type="doc">
      <dgm:prSet loTypeId="urn:microsoft.com/office/officeart/2005/8/layout/vList2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DE4E7BF2-BA74-4FFB-AA76-0932ABDC2142}">
      <dgm:prSet/>
      <dgm:spPr/>
      <dgm:t>
        <a:bodyPr/>
        <a:lstStyle/>
        <a:p>
          <a:pPr rtl="0"/>
          <a:r>
            <a:rPr lang="en-US" dirty="0" err="1"/>
            <a:t>Mendapatkan</a:t>
          </a:r>
          <a:r>
            <a:rPr lang="en-US" dirty="0"/>
            <a:t> </a:t>
          </a:r>
          <a:r>
            <a:rPr lang="en-US" dirty="0" err="1"/>
            <a:t>komitmen</a:t>
          </a:r>
          <a:r>
            <a:rPr lang="en-US" dirty="0"/>
            <a:t> yang </a:t>
          </a:r>
          <a:r>
            <a:rPr lang="en-US" dirty="0" err="1"/>
            <a:t>kuat</a:t>
          </a:r>
          <a:r>
            <a:rPr lang="id-ID" dirty="0"/>
            <a:t> dari </a:t>
          </a:r>
          <a:r>
            <a:rPr lang="en-US" dirty="0" err="1"/>
            <a:t>pimpinan</a:t>
          </a:r>
          <a:endParaRPr lang="en-US" dirty="0"/>
        </a:p>
      </dgm:t>
    </dgm:pt>
    <dgm:pt modelId="{1E4DF437-E94D-4928-B0E0-377685C4E3A8}" type="parTrans" cxnId="{51719B98-843D-4D65-8016-45DB30FEDCAE}">
      <dgm:prSet/>
      <dgm:spPr/>
      <dgm:t>
        <a:bodyPr/>
        <a:lstStyle/>
        <a:p>
          <a:endParaRPr lang="en-US"/>
        </a:p>
      </dgm:t>
    </dgm:pt>
    <dgm:pt modelId="{7F63108D-A51E-42A5-8517-5548EE85A30B}" type="sibTrans" cxnId="{51719B98-843D-4D65-8016-45DB30FEDCAE}">
      <dgm:prSet/>
      <dgm:spPr/>
      <dgm:t>
        <a:bodyPr/>
        <a:lstStyle/>
        <a:p>
          <a:endParaRPr lang="en-US"/>
        </a:p>
      </dgm:t>
    </dgm:pt>
    <dgm:pt modelId="{11074BED-3B3E-435D-AB99-D87AA94F74A9}">
      <dgm:prSet/>
      <dgm:spPr/>
      <dgm:t>
        <a:bodyPr/>
        <a:lstStyle/>
        <a:p>
          <a:pPr rtl="0"/>
          <a:r>
            <a:rPr lang="en-US" dirty="0" err="1"/>
            <a:t>Membentuk</a:t>
          </a:r>
          <a:r>
            <a:rPr lang="en-US" dirty="0"/>
            <a:t> </a:t>
          </a:r>
          <a:r>
            <a:rPr lang="en-US" dirty="0" err="1"/>
            <a:t>tim</a:t>
          </a:r>
          <a:r>
            <a:rPr lang="en-US" dirty="0"/>
            <a:t> </a:t>
          </a:r>
          <a:r>
            <a:rPr lang="en-US" dirty="0" err="1"/>
            <a:t>reformasi</a:t>
          </a:r>
          <a:r>
            <a:rPr lang="en-US" dirty="0"/>
            <a:t> </a:t>
          </a:r>
          <a:r>
            <a:rPr lang="en-US" dirty="0" err="1"/>
            <a:t>birokrasi</a:t>
          </a:r>
          <a:endParaRPr lang="en-US" dirty="0"/>
        </a:p>
      </dgm:t>
    </dgm:pt>
    <dgm:pt modelId="{09658128-E4E4-4D7E-AE20-AAEDE7CF8E5B}" type="parTrans" cxnId="{1C0781A0-FA4E-45AC-B5A0-63FB95D29209}">
      <dgm:prSet/>
      <dgm:spPr/>
      <dgm:t>
        <a:bodyPr/>
        <a:lstStyle/>
        <a:p>
          <a:endParaRPr lang="en-US"/>
        </a:p>
      </dgm:t>
    </dgm:pt>
    <dgm:pt modelId="{BCDA2CD9-562F-439F-819C-5780F1454B32}" type="sibTrans" cxnId="{1C0781A0-FA4E-45AC-B5A0-63FB95D29209}">
      <dgm:prSet/>
      <dgm:spPr/>
      <dgm:t>
        <a:bodyPr/>
        <a:lstStyle/>
        <a:p>
          <a:endParaRPr lang="en-US"/>
        </a:p>
      </dgm:t>
    </dgm:pt>
    <dgm:pt modelId="{D23DB561-19BB-454C-8E14-C9A7E03D1400}">
      <dgm:prSet/>
      <dgm:spPr/>
      <dgm:t>
        <a:bodyPr/>
        <a:lstStyle/>
        <a:p>
          <a:pPr rtl="0"/>
          <a:r>
            <a:rPr lang="en-US" dirty="0" err="1">
              <a:solidFill>
                <a:schemeClr val="tx1"/>
              </a:solidFill>
            </a:rPr>
            <a:t>Menerapkan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manajemen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berbasis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kinerja</a:t>
          </a:r>
          <a:endParaRPr lang="en-US" dirty="0">
            <a:solidFill>
              <a:schemeClr val="tx1"/>
            </a:solidFill>
          </a:endParaRPr>
        </a:p>
      </dgm:t>
    </dgm:pt>
    <dgm:pt modelId="{49C4784D-ABAA-4537-B90B-A7FE5E9CEBCD}" type="parTrans" cxnId="{67C144DA-4416-4F94-A49C-A69788E1BEBB}">
      <dgm:prSet/>
      <dgm:spPr/>
      <dgm:t>
        <a:bodyPr/>
        <a:lstStyle/>
        <a:p>
          <a:endParaRPr lang="en-US"/>
        </a:p>
      </dgm:t>
    </dgm:pt>
    <dgm:pt modelId="{21C09C44-0759-4169-9DB0-F119B2BBB101}" type="sibTrans" cxnId="{67C144DA-4416-4F94-A49C-A69788E1BEBB}">
      <dgm:prSet/>
      <dgm:spPr/>
      <dgm:t>
        <a:bodyPr/>
        <a:lstStyle/>
        <a:p>
          <a:endParaRPr lang="en-US"/>
        </a:p>
      </dgm:t>
    </dgm:pt>
    <dgm:pt modelId="{D2FB3EC2-541A-4777-AB81-7A34CA5FFA7E}">
      <dgm:prSet/>
      <dgm:spPr/>
      <dgm:t>
        <a:bodyPr/>
        <a:lstStyle/>
        <a:p>
          <a:pPr rtl="0"/>
          <a:r>
            <a:rPr lang="en-US" dirty="0" err="1"/>
            <a:t>Menginformasikan</a:t>
          </a:r>
          <a:r>
            <a:rPr lang="en-US" dirty="0"/>
            <a:t> </a:t>
          </a:r>
          <a:r>
            <a:rPr lang="en-US" dirty="0" err="1"/>
            <a:t>upaya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hasil</a:t>
          </a:r>
          <a:r>
            <a:rPr lang="en-US" dirty="0"/>
            <a:t> </a:t>
          </a:r>
          <a:r>
            <a:rPr lang="en-US" dirty="0" err="1"/>
            <a:t>secara</a:t>
          </a:r>
          <a:r>
            <a:rPr lang="en-US" dirty="0"/>
            <a:t> </a:t>
          </a:r>
          <a:r>
            <a:rPr lang="en-US" dirty="0" err="1"/>
            <a:t>berkala</a:t>
          </a:r>
          <a:r>
            <a:rPr lang="en-US" dirty="0"/>
            <a:t>, </a:t>
          </a:r>
          <a:r>
            <a:rPr lang="en-US" dirty="0" err="1"/>
            <a:t>termasuk</a:t>
          </a:r>
          <a:r>
            <a:rPr lang="en-US" dirty="0"/>
            <a:t> </a:t>
          </a:r>
          <a:r>
            <a:rPr lang="en-US" i="1" dirty="0"/>
            <a:t>quick wins</a:t>
          </a:r>
          <a:endParaRPr lang="en-US" dirty="0"/>
        </a:p>
      </dgm:t>
    </dgm:pt>
    <dgm:pt modelId="{9B46A732-B63E-47BE-9281-7454CF546DCE}" type="parTrans" cxnId="{AD224942-02D1-4F52-AE8E-A82D04F54FE4}">
      <dgm:prSet/>
      <dgm:spPr/>
      <dgm:t>
        <a:bodyPr/>
        <a:lstStyle/>
        <a:p>
          <a:endParaRPr lang="en-US"/>
        </a:p>
      </dgm:t>
    </dgm:pt>
    <dgm:pt modelId="{FF7911DA-B7A3-41D1-B7E4-73CBF00588A8}" type="sibTrans" cxnId="{AD224942-02D1-4F52-AE8E-A82D04F54FE4}">
      <dgm:prSet/>
      <dgm:spPr/>
      <dgm:t>
        <a:bodyPr/>
        <a:lstStyle/>
        <a:p>
          <a:endParaRPr lang="en-US"/>
        </a:p>
      </dgm:t>
    </dgm:pt>
    <dgm:pt modelId="{7686DC07-906D-4566-845F-24462C3C3CCF}">
      <dgm:prSet/>
      <dgm:spPr/>
      <dgm:t>
        <a:bodyPr/>
        <a:lstStyle/>
        <a:p>
          <a:pPr rtl="0"/>
          <a:r>
            <a:rPr lang="en-US" dirty="0" err="1"/>
            <a:t>Melaksanakan</a:t>
          </a:r>
          <a:r>
            <a:rPr lang="en-US" dirty="0"/>
            <a:t> monitoring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evaluasi</a:t>
          </a:r>
          <a:r>
            <a:rPr lang="en-US" dirty="0"/>
            <a:t> (PMPRB)</a:t>
          </a:r>
        </a:p>
      </dgm:t>
    </dgm:pt>
    <dgm:pt modelId="{A1665B3C-B128-45A0-8687-85DABACD2981}" type="parTrans" cxnId="{15690552-92AC-428E-990A-BCBE60A7274A}">
      <dgm:prSet/>
      <dgm:spPr/>
      <dgm:t>
        <a:bodyPr/>
        <a:lstStyle/>
        <a:p>
          <a:endParaRPr lang="en-US"/>
        </a:p>
      </dgm:t>
    </dgm:pt>
    <dgm:pt modelId="{8C64449D-99BB-4396-B592-183744B28E51}" type="sibTrans" cxnId="{15690552-92AC-428E-990A-BCBE60A7274A}">
      <dgm:prSet/>
      <dgm:spPr/>
      <dgm:t>
        <a:bodyPr/>
        <a:lstStyle/>
        <a:p>
          <a:endParaRPr lang="en-US"/>
        </a:p>
      </dgm:t>
    </dgm:pt>
    <dgm:pt modelId="{150133DC-FA9B-4333-AED8-6C22139B77C9}">
      <dgm:prSet/>
      <dgm:spPr/>
      <dgm:t>
        <a:bodyPr/>
        <a:lstStyle/>
        <a:p>
          <a:pPr rtl="0"/>
          <a:r>
            <a:rPr lang="en-US" dirty="0" err="1">
              <a:solidFill>
                <a:schemeClr val="tx1"/>
              </a:solidFill>
            </a:rPr>
            <a:t>Menindaklanjuti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hasil</a:t>
          </a:r>
          <a:r>
            <a:rPr lang="en-US" dirty="0">
              <a:solidFill>
                <a:schemeClr val="tx1"/>
              </a:solidFill>
            </a:rPr>
            <a:t> monitoring </a:t>
          </a:r>
          <a:r>
            <a:rPr lang="en-US" dirty="0" err="1">
              <a:solidFill>
                <a:schemeClr val="tx1"/>
              </a:solidFill>
            </a:rPr>
            <a:t>dan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evaluasi</a:t>
          </a:r>
          <a:endParaRPr lang="en-US" dirty="0">
            <a:solidFill>
              <a:schemeClr val="tx1"/>
            </a:solidFill>
          </a:endParaRPr>
        </a:p>
      </dgm:t>
    </dgm:pt>
    <dgm:pt modelId="{E793357F-93EB-42D4-A2AD-C2264B44BB48}" type="parTrans" cxnId="{EFE4B249-5903-4385-A193-6AC1C1EBF610}">
      <dgm:prSet/>
      <dgm:spPr/>
      <dgm:t>
        <a:bodyPr/>
        <a:lstStyle/>
        <a:p>
          <a:endParaRPr lang="en-US"/>
        </a:p>
      </dgm:t>
    </dgm:pt>
    <dgm:pt modelId="{B8451BF5-AB16-47DF-AE49-B3A58F1AC6FB}" type="sibTrans" cxnId="{EFE4B249-5903-4385-A193-6AC1C1EBF610}">
      <dgm:prSet/>
      <dgm:spPr/>
      <dgm:t>
        <a:bodyPr/>
        <a:lstStyle/>
        <a:p>
          <a:endParaRPr lang="en-US"/>
        </a:p>
      </dgm:t>
    </dgm:pt>
    <dgm:pt modelId="{42EAADC7-DA08-439B-A7CD-C012972F664F}">
      <dgm:prSet/>
      <dgm:spPr/>
      <dgm:t>
        <a:bodyPr/>
        <a:lstStyle/>
        <a:p>
          <a:pPr rtl="0"/>
          <a:r>
            <a:rPr lang="en-US" dirty="0" err="1"/>
            <a:t>Menetapkan</a:t>
          </a:r>
          <a:r>
            <a:rPr lang="en-US" dirty="0"/>
            <a:t> Road Map (8 Area </a:t>
          </a:r>
          <a:r>
            <a:rPr lang="en-US" dirty="0" err="1"/>
            <a:t>Perubahan</a:t>
          </a:r>
          <a:r>
            <a:rPr lang="en-US" dirty="0"/>
            <a:t>)</a:t>
          </a:r>
        </a:p>
      </dgm:t>
    </dgm:pt>
    <dgm:pt modelId="{CAEFDFB7-5DCD-45B6-9B16-9A1333909EA0}" type="parTrans" cxnId="{95BD5F07-821B-4E9B-80AA-4FC45C2A1DCA}">
      <dgm:prSet/>
      <dgm:spPr/>
      <dgm:t>
        <a:bodyPr/>
        <a:lstStyle/>
        <a:p>
          <a:endParaRPr lang="en-US"/>
        </a:p>
      </dgm:t>
    </dgm:pt>
    <dgm:pt modelId="{07D4769B-45EA-481D-8A29-F19252C89216}" type="sibTrans" cxnId="{95BD5F07-821B-4E9B-80AA-4FC45C2A1DCA}">
      <dgm:prSet/>
      <dgm:spPr/>
      <dgm:t>
        <a:bodyPr/>
        <a:lstStyle/>
        <a:p>
          <a:endParaRPr lang="en-US"/>
        </a:p>
      </dgm:t>
    </dgm:pt>
    <dgm:pt modelId="{867CF3B9-B074-421D-9F4A-68405979EA5F}">
      <dgm:prSet/>
      <dgm:spPr/>
      <dgm:t>
        <a:bodyPr/>
        <a:lstStyle/>
        <a:p>
          <a:pPr rtl="0"/>
          <a:r>
            <a:rPr lang="en-US" dirty="0" err="1"/>
            <a:t>Melibatkan</a:t>
          </a:r>
          <a:r>
            <a:rPr lang="en-US" dirty="0"/>
            <a:t> </a:t>
          </a:r>
          <a:r>
            <a:rPr lang="en-US" dirty="0" err="1"/>
            <a:t>seluruh</a:t>
          </a:r>
          <a:r>
            <a:rPr lang="en-US" dirty="0"/>
            <a:t> </a:t>
          </a:r>
          <a:r>
            <a:rPr lang="en-US" dirty="0" err="1"/>
            <a:t>pemangku</a:t>
          </a:r>
          <a:r>
            <a:rPr lang="en-US" dirty="0"/>
            <a:t> </a:t>
          </a:r>
          <a:r>
            <a:rPr lang="en-US" dirty="0" err="1"/>
            <a:t>kepentingan</a:t>
          </a:r>
          <a:endParaRPr lang="en-US" dirty="0"/>
        </a:p>
      </dgm:t>
    </dgm:pt>
    <dgm:pt modelId="{5677823E-58C2-43C7-8DAD-207C103022E6}" type="parTrans" cxnId="{343735B4-4A6C-438C-8F51-03E8E3153A3A}">
      <dgm:prSet/>
      <dgm:spPr/>
      <dgm:t>
        <a:bodyPr/>
        <a:lstStyle/>
        <a:p>
          <a:endParaRPr lang="en-US"/>
        </a:p>
      </dgm:t>
    </dgm:pt>
    <dgm:pt modelId="{46914858-DBAF-4982-BFA8-5829FC2123E5}" type="sibTrans" cxnId="{343735B4-4A6C-438C-8F51-03E8E3153A3A}">
      <dgm:prSet/>
      <dgm:spPr/>
      <dgm:t>
        <a:bodyPr/>
        <a:lstStyle/>
        <a:p>
          <a:endParaRPr lang="en-US"/>
        </a:p>
      </dgm:t>
    </dgm:pt>
    <dgm:pt modelId="{7DCA4EF0-3C27-489B-9864-51DD37965281}" type="pres">
      <dgm:prSet presAssocID="{0182A1BF-2812-4224-9D7D-14E9831F911C}" presName="linear" presStyleCnt="0">
        <dgm:presLayoutVars>
          <dgm:animLvl val="lvl"/>
          <dgm:resizeHandles val="exact"/>
        </dgm:presLayoutVars>
      </dgm:prSet>
      <dgm:spPr/>
    </dgm:pt>
    <dgm:pt modelId="{59121BD2-3A08-47FC-8FF7-7D4FA76D5E37}" type="pres">
      <dgm:prSet presAssocID="{DE4E7BF2-BA74-4FFB-AA76-0932ABDC2142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CC5DB69C-5BA7-4333-9ADE-8892BAC7730F}" type="pres">
      <dgm:prSet presAssocID="{7F63108D-A51E-42A5-8517-5548EE85A30B}" presName="spacer" presStyleCnt="0"/>
      <dgm:spPr/>
    </dgm:pt>
    <dgm:pt modelId="{29BB7DB1-6B3B-42A5-AA46-E86BA26AFB07}" type="pres">
      <dgm:prSet presAssocID="{867CF3B9-B074-421D-9F4A-68405979EA5F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D5B1F9FF-AF10-43F6-960F-EBE1CD6869EE}" type="pres">
      <dgm:prSet presAssocID="{46914858-DBAF-4982-BFA8-5829FC2123E5}" presName="spacer" presStyleCnt="0"/>
      <dgm:spPr/>
    </dgm:pt>
    <dgm:pt modelId="{B0748723-97C9-417A-B204-D98551082F43}" type="pres">
      <dgm:prSet presAssocID="{11074BED-3B3E-435D-AB99-D87AA94F74A9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F71E57B4-63B6-4EC9-A8B2-73FB1CCF19AB}" type="pres">
      <dgm:prSet presAssocID="{BCDA2CD9-562F-439F-819C-5780F1454B32}" presName="spacer" presStyleCnt="0"/>
      <dgm:spPr/>
    </dgm:pt>
    <dgm:pt modelId="{4C0C6ECB-B7C4-4F38-ABB1-3C7AECDE1B94}" type="pres">
      <dgm:prSet presAssocID="{42EAADC7-DA08-439B-A7CD-C012972F664F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6A550AB2-CCEA-43AF-9990-6847E3C857D9}" type="pres">
      <dgm:prSet presAssocID="{07D4769B-45EA-481D-8A29-F19252C89216}" presName="spacer" presStyleCnt="0"/>
      <dgm:spPr/>
    </dgm:pt>
    <dgm:pt modelId="{43B47336-E929-4741-94AD-A091906033F3}" type="pres">
      <dgm:prSet presAssocID="{D23DB561-19BB-454C-8E14-C9A7E03D1400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AC6EE890-47B9-4BE7-BF49-554BBA154EBD}" type="pres">
      <dgm:prSet presAssocID="{21C09C44-0759-4169-9DB0-F119B2BBB101}" presName="spacer" presStyleCnt="0"/>
      <dgm:spPr/>
    </dgm:pt>
    <dgm:pt modelId="{E839F5A0-7DD2-4F75-BFCA-CA36E7134B33}" type="pres">
      <dgm:prSet presAssocID="{D2FB3EC2-541A-4777-AB81-7A34CA5FFA7E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5B1FAF7E-FED8-4DFF-BA79-3CEE6A1AF29A}" type="pres">
      <dgm:prSet presAssocID="{FF7911DA-B7A3-41D1-B7E4-73CBF00588A8}" presName="spacer" presStyleCnt="0"/>
      <dgm:spPr/>
    </dgm:pt>
    <dgm:pt modelId="{00370DCC-C550-4163-AA08-B15F8BAF8AA2}" type="pres">
      <dgm:prSet presAssocID="{7686DC07-906D-4566-845F-24462C3C3CCF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5B9F434C-B6D0-49EB-9E78-E70D5DC3D80D}" type="pres">
      <dgm:prSet presAssocID="{8C64449D-99BB-4396-B592-183744B28E51}" presName="spacer" presStyleCnt="0"/>
      <dgm:spPr/>
    </dgm:pt>
    <dgm:pt modelId="{FA9A3ED5-8A15-4B22-B16E-A3DC6D129B05}" type="pres">
      <dgm:prSet presAssocID="{150133DC-FA9B-4333-AED8-6C22139B77C9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95BD5F07-821B-4E9B-80AA-4FC45C2A1DCA}" srcId="{0182A1BF-2812-4224-9D7D-14E9831F911C}" destId="{42EAADC7-DA08-439B-A7CD-C012972F664F}" srcOrd="3" destOrd="0" parTransId="{CAEFDFB7-5DCD-45B6-9B16-9A1333909EA0}" sibTransId="{07D4769B-45EA-481D-8A29-F19252C89216}"/>
    <dgm:cxn modelId="{C65CBC11-229F-4744-B558-6486A9688E48}" type="presOf" srcId="{0182A1BF-2812-4224-9D7D-14E9831F911C}" destId="{7DCA4EF0-3C27-489B-9864-51DD37965281}" srcOrd="0" destOrd="0" presId="urn:microsoft.com/office/officeart/2005/8/layout/vList2"/>
    <dgm:cxn modelId="{AD224942-02D1-4F52-AE8E-A82D04F54FE4}" srcId="{0182A1BF-2812-4224-9D7D-14E9831F911C}" destId="{D2FB3EC2-541A-4777-AB81-7A34CA5FFA7E}" srcOrd="5" destOrd="0" parTransId="{9B46A732-B63E-47BE-9281-7454CF546DCE}" sibTransId="{FF7911DA-B7A3-41D1-B7E4-73CBF00588A8}"/>
    <dgm:cxn modelId="{AB4C2B65-4C7A-45EE-8F2B-2BB877B70BB1}" type="presOf" srcId="{D23DB561-19BB-454C-8E14-C9A7E03D1400}" destId="{43B47336-E929-4741-94AD-A091906033F3}" srcOrd="0" destOrd="0" presId="urn:microsoft.com/office/officeart/2005/8/layout/vList2"/>
    <dgm:cxn modelId="{886D2F46-4219-4675-8DC7-4CA3FC51CF82}" type="presOf" srcId="{11074BED-3B3E-435D-AB99-D87AA94F74A9}" destId="{B0748723-97C9-417A-B204-D98551082F43}" srcOrd="0" destOrd="0" presId="urn:microsoft.com/office/officeart/2005/8/layout/vList2"/>
    <dgm:cxn modelId="{EFE4B249-5903-4385-A193-6AC1C1EBF610}" srcId="{0182A1BF-2812-4224-9D7D-14E9831F911C}" destId="{150133DC-FA9B-4333-AED8-6C22139B77C9}" srcOrd="7" destOrd="0" parTransId="{E793357F-93EB-42D4-A2AD-C2264B44BB48}" sibTransId="{B8451BF5-AB16-47DF-AE49-B3A58F1AC6FB}"/>
    <dgm:cxn modelId="{78ACFA4C-030E-4FA7-9DC5-766A0BEA5A3C}" type="presOf" srcId="{7686DC07-906D-4566-845F-24462C3C3CCF}" destId="{00370DCC-C550-4163-AA08-B15F8BAF8AA2}" srcOrd="0" destOrd="0" presId="urn:microsoft.com/office/officeart/2005/8/layout/vList2"/>
    <dgm:cxn modelId="{15690552-92AC-428E-990A-BCBE60A7274A}" srcId="{0182A1BF-2812-4224-9D7D-14E9831F911C}" destId="{7686DC07-906D-4566-845F-24462C3C3CCF}" srcOrd="6" destOrd="0" parTransId="{A1665B3C-B128-45A0-8687-85DABACD2981}" sibTransId="{8C64449D-99BB-4396-B592-183744B28E51}"/>
    <dgm:cxn modelId="{31C50E97-8D14-4ACA-8FC8-5A43B8137E94}" type="presOf" srcId="{D2FB3EC2-541A-4777-AB81-7A34CA5FFA7E}" destId="{E839F5A0-7DD2-4F75-BFCA-CA36E7134B33}" srcOrd="0" destOrd="0" presId="urn:microsoft.com/office/officeart/2005/8/layout/vList2"/>
    <dgm:cxn modelId="{51719B98-843D-4D65-8016-45DB30FEDCAE}" srcId="{0182A1BF-2812-4224-9D7D-14E9831F911C}" destId="{DE4E7BF2-BA74-4FFB-AA76-0932ABDC2142}" srcOrd="0" destOrd="0" parTransId="{1E4DF437-E94D-4928-B0E0-377685C4E3A8}" sibTransId="{7F63108D-A51E-42A5-8517-5548EE85A30B}"/>
    <dgm:cxn modelId="{1C0781A0-FA4E-45AC-B5A0-63FB95D29209}" srcId="{0182A1BF-2812-4224-9D7D-14E9831F911C}" destId="{11074BED-3B3E-435D-AB99-D87AA94F74A9}" srcOrd="2" destOrd="0" parTransId="{09658128-E4E4-4D7E-AE20-AAEDE7CF8E5B}" sibTransId="{BCDA2CD9-562F-439F-819C-5780F1454B32}"/>
    <dgm:cxn modelId="{343735B4-4A6C-438C-8F51-03E8E3153A3A}" srcId="{0182A1BF-2812-4224-9D7D-14E9831F911C}" destId="{867CF3B9-B074-421D-9F4A-68405979EA5F}" srcOrd="1" destOrd="0" parTransId="{5677823E-58C2-43C7-8DAD-207C103022E6}" sibTransId="{46914858-DBAF-4982-BFA8-5829FC2123E5}"/>
    <dgm:cxn modelId="{67C144DA-4416-4F94-A49C-A69788E1BEBB}" srcId="{0182A1BF-2812-4224-9D7D-14E9831F911C}" destId="{D23DB561-19BB-454C-8E14-C9A7E03D1400}" srcOrd="4" destOrd="0" parTransId="{49C4784D-ABAA-4537-B90B-A7FE5E9CEBCD}" sibTransId="{21C09C44-0759-4169-9DB0-F119B2BBB101}"/>
    <dgm:cxn modelId="{620FBDDD-2A1E-43AF-9A07-59B607D28DA9}" type="presOf" srcId="{42EAADC7-DA08-439B-A7CD-C012972F664F}" destId="{4C0C6ECB-B7C4-4F38-ABB1-3C7AECDE1B94}" srcOrd="0" destOrd="0" presId="urn:microsoft.com/office/officeart/2005/8/layout/vList2"/>
    <dgm:cxn modelId="{D927EEE0-9DED-457F-B482-DF9D922D0125}" type="presOf" srcId="{150133DC-FA9B-4333-AED8-6C22139B77C9}" destId="{FA9A3ED5-8A15-4B22-B16E-A3DC6D129B05}" srcOrd="0" destOrd="0" presId="urn:microsoft.com/office/officeart/2005/8/layout/vList2"/>
    <dgm:cxn modelId="{BACCCEE6-AF9A-4BA4-9DF7-5517DBD4DD74}" type="presOf" srcId="{DE4E7BF2-BA74-4FFB-AA76-0932ABDC2142}" destId="{59121BD2-3A08-47FC-8FF7-7D4FA76D5E37}" srcOrd="0" destOrd="0" presId="urn:microsoft.com/office/officeart/2005/8/layout/vList2"/>
    <dgm:cxn modelId="{4C6D55FC-2629-49A7-A986-164916B398D4}" type="presOf" srcId="{867CF3B9-B074-421D-9F4A-68405979EA5F}" destId="{29BB7DB1-6B3B-42A5-AA46-E86BA26AFB07}" srcOrd="0" destOrd="0" presId="urn:microsoft.com/office/officeart/2005/8/layout/vList2"/>
    <dgm:cxn modelId="{9CC1541C-5AEE-4EBA-BB65-C0334466B21B}" type="presParOf" srcId="{7DCA4EF0-3C27-489B-9864-51DD37965281}" destId="{59121BD2-3A08-47FC-8FF7-7D4FA76D5E37}" srcOrd="0" destOrd="0" presId="urn:microsoft.com/office/officeart/2005/8/layout/vList2"/>
    <dgm:cxn modelId="{3AE054AD-6924-478F-A770-E0B834AA2EF6}" type="presParOf" srcId="{7DCA4EF0-3C27-489B-9864-51DD37965281}" destId="{CC5DB69C-5BA7-4333-9ADE-8892BAC7730F}" srcOrd="1" destOrd="0" presId="urn:microsoft.com/office/officeart/2005/8/layout/vList2"/>
    <dgm:cxn modelId="{A7407BA1-EDAE-4E12-88AB-04D093DF084F}" type="presParOf" srcId="{7DCA4EF0-3C27-489B-9864-51DD37965281}" destId="{29BB7DB1-6B3B-42A5-AA46-E86BA26AFB07}" srcOrd="2" destOrd="0" presId="urn:microsoft.com/office/officeart/2005/8/layout/vList2"/>
    <dgm:cxn modelId="{A8A7069F-BFFA-4EB7-8F97-C6FC22D4F4EF}" type="presParOf" srcId="{7DCA4EF0-3C27-489B-9864-51DD37965281}" destId="{D5B1F9FF-AF10-43F6-960F-EBE1CD6869EE}" srcOrd="3" destOrd="0" presId="urn:microsoft.com/office/officeart/2005/8/layout/vList2"/>
    <dgm:cxn modelId="{5EDC2EDD-A4DD-4A5C-BD34-8CF9FF2EFEF1}" type="presParOf" srcId="{7DCA4EF0-3C27-489B-9864-51DD37965281}" destId="{B0748723-97C9-417A-B204-D98551082F43}" srcOrd="4" destOrd="0" presId="urn:microsoft.com/office/officeart/2005/8/layout/vList2"/>
    <dgm:cxn modelId="{4FEE71C5-4EE5-4491-A363-6511C8EC18C9}" type="presParOf" srcId="{7DCA4EF0-3C27-489B-9864-51DD37965281}" destId="{F71E57B4-63B6-4EC9-A8B2-73FB1CCF19AB}" srcOrd="5" destOrd="0" presId="urn:microsoft.com/office/officeart/2005/8/layout/vList2"/>
    <dgm:cxn modelId="{0DF73230-608C-485C-BE6D-05B85502AFE1}" type="presParOf" srcId="{7DCA4EF0-3C27-489B-9864-51DD37965281}" destId="{4C0C6ECB-B7C4-4F38-ABB1-3C7AECDE1B94}" srcOrd="6" destOrd="0" presId="urn:microsoft.com/office/officeart/2005/8/layout/vList2"/>
    <dgm:cxn modelId="{30CA66A9-4497-4B19-9000-71CBD80C4659}" type="presParOf" srcId="{7DCA4EF0-3C27-489B-9864-51DD37965281}" destId="{6A550AB2-CCEA-43AF-9990-6847E3C857D9}" srcOrd="7" destOrd="0" presId="urn:microsoft.com/office/officeart/2005/8/layout/vList2"/>
    <dgm:cxn modelId="{F5049F06-3117-4B14-A8AA-6539E96A91C7}" type="presParOf" srcId="{7DCA4EF0-3C27-489B-9864-51DD37965281}" destId="{43B47336-E929-4741-94AD-A091906033F3}" srcOrd="8" destOrd="0" presId="urn:microsoft.com/office/officeart/2005/8/layout/vList2"/>
    <dgm:cxn modelId="{72FF16A4-00A4-4AF6-A1B3-FE19F35812F0}" type="presParOf" srcId="{7DCA4EF0-3C27-489B-9864-51DD37965281}" destId="{AC6EE890-47B9-4BE7-BF49-554BBA154EBD}" srcOrd="9" destOrd="0" presId="urn:microsoft.com/office/officeart/2005/8/layout/vList2"/>
    <dgm:cxn modelId="{AACD0620-E71F-43A3-BB81-C3B607ACCE38}" type="presParOf" srcId="{7DCA4EF0-3C27-489B-9864-51DD37965281}" destId="{E839F5A0-7DD2-4F75-BFCA-CA36E7134B33}" srcOrd="10" destOrd="0" presId="urn:microsoft.com/office/officeart/2005/8/layout/vList2"/>
    <dgm:cxn modelId="{FD296B40-5B6F-4C12-9906-913C38A0040D}" type="presParOf" srcId="{7DCA4EF0-3C27-489B-9864-51DD37965281}" destId="{5B1FAF7E-FED8-4DFF-BA79-3CEE6A1AF29A}" srcOrd="11" destOrd="0" presId="urn:microsoft.com/office/officeart/2005/8/layout/vList2"/>
    <dgm:cxn modelId="{78085030-6E50-4138-85FA-4A7C04E77659}" type="presParOf" srcId="{7DCA4EF0-3C27-489B-9864-51DD37965281}" destId="{00370DCC-C550-4163-AA08-B15F8BAF8AA2}" srcOrd="12" destOrd="0" presId="urn:microsoft.com/office/officeart/2005/8/layout/vList2"/>
    <dgm:cxn modelId="{864BE4D8-6B6B-4F62-A361-E73E4A4CF334}" type="presParOf" srcId="{7DCA4EF0-3C27-489B-9864-51DD37965281}" destId="{5B9F434C-B6D0-49EB-9E78-E70D5DC3D80D}" srcOrd="13" destOrd="0" presId="urn:microsoft.com/office/officeart/2005/8/layout/vList2"/>
    <dgm:cxn modelId="{F8DC01C0-BC99-4887-87D4-C843A7CE5D09}" type="presParOf" srcId="{7DCA4EF0-3C27-489B-9864-51DD37965281}" destId="{FA9A3ED5-8A15-4B22-B16E-A3DC6D129B05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4E13605-2918-4823-B0C7-8589BE1A1F11}" type="doc">
      <dgm:prSet loTypeId="urn:microsoft.com/office/officeart/2005/8/layout/default#1" loCatId="list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id-ID"/>
        </a:p>
      </dgm:t>
    </dgm:pt>
    <dgm:pt modelId="{439F191C-D973-4E03-9A22-DC26C6CDE34A}">
      <dgm:prSet phldrT="[Text]"/>
      <dgm:spPr/>
      <dgm:t>
        <a:bodyPr/>
        <a:lstStyle/>
        <a:p>
          <a:r>
            <a:rPr lang="id-ID" b="1" i="0" dirty="0"/>
            <a:t>Organisasi</a:t>
          </a:r>
          <a:endParaRPr lang="id-ID" dirty="0"/>
        </a:p>
      </dgm:t>
    </dgm:pt>
    <dgm:pt modelId="{99997A72-29A9-4051-8FA3-B5F69C0F9CFE}" type="parTrans" cxnId="{3C7BFEB0-2CE2-4FAB-8710-AC064D549086}">
      <dgm:prSet/>
      <dgm:spPr/>
      <dgm:t>
        <a:bodyPr/>
        <a:lstStyle/>
        <a:p>
          <a:endParaRPr lang="id-ID"/>
        </a:p>
      </dgm:t>
    </dgm:pt>
    <dgm:pt modelId="{C933A8FB-ED8C-4824-AAC6-7486EAEC7CC4}" type="sibTrans" cxnId="{3C7BFEB0-2CE2-4FAB-8710-AC064D549086}">
      <dgm:prSet/>
      <dgm:spPr/>
      <dgm:t>
        <a:bodyPr/>
        <a:lstStyle/>
        <a:p>
          <a:endParaRPr lang="id-ID"/>
        </a:p>
      </dgm:t>
    </dgm:pt>
    <dgm:pt modelId="{894A33AA-F30B-4A19-B150-80190C9B5724}">
      <dgm:prSet phldrT="[Text]"/>
      <dgm:spPr/>
      <dgm:t>
        <a:bodyPr/>
        <a:lstStyle/>
        <a:p>
          <a:r>
            <a:rPr lang="id-ID" b="0" i="0" dirty="0"/>
            <a:t>Organisasi yang tepat fungsi dan tepat ukuran</a:t>
          </a:r>
          <a:endParaRPr lang="id-ID" dirty="0"/>
        </a:p>
      </dgm:t>
    </dgm:pt>
    <dgm:pt modelId="{7FF8F196-88C6-4B52-B2AA-0EB999DBAE0E}" type="parTrans" cxnId="{BF39E482-20D2-4D4D-8731-0F5E76C61A78}">
      <dgm:prSet/>
      <dgm:spPr/>
      <dgm:t>
        <a:bodyPr/>
        <a:lstStyle/>
        <a:p>
          <a:endParaRPr lang="id-ID"/>
        </a:p>
      </dgm:t>
    </dgm:pt>
    <dgm:pt modelId="{3876AE1D-AB95-43F5-A094-B78AE1B7C618}" type="sibTrans" cxnId="{BF39E482-20D2-4D4D-8731-0F5E76C61A78}">
      <dgm:prSet/>
      <dgm:spPr/>
      <dgm:t>
        <a:bodyPr/>
        <a:lstStyle/>
        <a:p>
          <a:endParaRPr lang="id-ID"/>
        </a:p>
      </dgm:t>
    </dgm:pt>
    <dgm:pt modelId="{B378C0C7-184B-4CFD-A67F-518E10F538B3}">
      <dgm:prSet phldrT="[Text]"/>
      <dgm:spPr/>
      <dgm:t>
        <a:bodyPr/>
        <a:lstStyle/>
        <a:p>
          <a:r>
            <a:rPr lang="id-ID" b="1" i="0" dirty="0"/>
            <a:t>Tatalaksana</a:t>
          </a:r>
          <a:endParaRPr lang="id-ID" dirty="0"/>
        </a:p>
      </dgm:t>
    </dgm:pt>
    <dgm:pt modelId="{E5FC13CC-9EDF-4A5E-B606-7F555ED1FF17}" type="parTrans" cxnId="{F44757CE-9FD7-410F-81BB-4FD3066B6C1C}">
      <dgm:prSet/>
      <dgm:spPr/>
      <dgm:t>
        <a:bodyPr/>
        <a:lstStyle/>
        <a:p>
          <a:endParaRPr lang="id-ID"/>
        </a:p>
      </dgm:t>
    </dgm:pt>
    <dgm:pt modelId="{7C9114B7-D4F8-4757-9BC7-4AAB68C22C41}" type="sibTrans" cxnId="{F44757CE-9FD7-410F-81BB-4FD3066B6C1C}">
      <dgm:prSet/>
      <dgm:spPr/>
      <dgm:t>
        <a:bodyPr/>
        <a:lstStyle/>
        <a:p>
          <a:endParaRPr lang="id-ID"/>
        </a:p>
      </dgm:t>
    </dgm:pt>
    <dgm:pt modelId="{382B3A50-718E-4808-89F0-99077A67294F}">
      <dgm:prSet phldrT="[Text]"/>
      <dgm:spPr/>
      <dgm:t>
        <a:bodyPr/>
        <a:lstStyle/>
        <a:p>
          <a:r>
            <a:rPr lang="id-ID" b="0" i="0" dirty="0"/>
            <a:t>Sistem, proses dan prosedur kerja yang jelas, efektif, efisien, terukur dan sesuai prinsip-prinsip good governance</a:t>
          </a:r>
          <a:endParaRPr lang="id-ID" dirty="0"/>
        </a:p>
      </dgm:t>
    </dgm:pt>
    <dgm:pt modelId="{F4DB5BDD-1DBD-4501-A527-039B5715C130}" type="parTrans" cxnId="{8E987C3B-B38F-4044-B9B4-D0C07F7CAFB2}">
      <dgm:prSet/>
      <dgm:spPr/>
      <dgm:t>
        <a:bodyPr/>
        <a:lstStyle/>
        <a:p>
          <a:endParaRPr lang="id-ID"/>
        </a:p>
      </dgm:t>
    </dgm:pt>
    <dgm:pt modelId="{5806AE7F-1F30-4792-AFB0-BD918AD5EEB1}" type="sibTrans" cxnId="{8E987C3B-B38F-4044-B9B4-D0C07F7CAFB2}">
      <dgm:prSet/>
      <dgm:spPr/>
      <dgm:t>
        <a:bodyPr/>
        <a:lstStyle/>
        <a:p>
          <a:endParaRPr lang="id-ID"/>
        </a:p>
      </dgm:t>
    </dgm:pt>
    <dgm:pt modelId="{6287BFE6-25A5-4685-83FD-58222E6DD9F4}">
      <dgm:prSet phldrT="[Text]"/>
      <dgm:spPr/>
      <dgm:t>
        <a:bodyPr/>
        <a:lstStyle/>
        <a:p>
          <a:r>
            <a:rPr lang="id-ID" b="1" i="0" dirty="0"/>
            <a:t>Peraturan Perundang-undangan</a:t>
          </a:r>
          <a:endParaRPr lang="id-ID" dirty="0"/>
        </a:p>
      </dgm:t>
    </dgm:pt>
    <dgm:pt modelId="{487FB94F-6915-42B2-9797-404EAE8AEF3C}" type="parTrans" cxnId="{ECDBACC3-0C86-4E4B-B753-ECADCE648C3A}">
      <dgm:prSet/>
      <dgm:spPr/>
      <dgm:t>
        <a:bodyPr/>
        <a:lstStyle/>
        <a:p>
          <a:endParaRPr lang="id-ID"/>
        </a:p>
      </dgm:t>
    </dgm:pt>
    <dgm:pt modelId="{DDC5583A-4748-472F-A153-C12C3AA25783}" type="sibTrans" cxnId="{ECDBACC3-0C86-4E4B-B753-ECADCE648C3A}">
      <dgm:prSet/>
      <dgm:spPr/>
      <dgm:t>
        <a:bodyPr/>
        <a:lstStyle/>
        <a:p>
          <a:endParaRPr lang="id-ID"/>
        </a:p>
      </dgm:t>
    </dgm:pt>
    <dgm:pt modelId="{AAFB21F3-3A5E-476E-B179-ADF66B0C09BD}">
      <dgm:prSet phldrT="[Text]"/>
      <dgm:spPr/>
      <dgm:t>
        <a:bodyPr/>
        <a:lstStyle/>
        <a:p>
          <a:r>
            <a:rPr lang="id-ID" b="0" i="0" dirty="0"/>
            <a:t>Regulasi yang lebih tertib, tidak tumpang tindih dan kondusif</a:t>
          </a:r>
          <a:endParaRPr lang="id-ID" dirty="0"/>
        </a:p>
      </dgm:t>
    </dgm:pt>
    <dgm:pt modelId="{0CD5D3F7-F917-46E9-9374-7573384DE484}" type="parTrans" cxnId="{0395F0FA-C6E4-4E7C-931A-E65FC3E4CBD5}">
      <dgm:prSet/>
      <dgm:spPr/>
      <dgm:t>
        <a:bodyPr/>
        <a:lstStyle/>
        <a:p>
          <a:endParaRPr lang="id-ID"/>
        </a:p>
      </dgm:t>
    </dgm:pt>
    <dgm:pt modelId="{6236F7EB-D6D8-4435-89F8-52E40989FA86}" type="sibTrans" cxnId="{0395F0FA-C6E4-4E7C-931A-E65FC3E4CBD5}">
      <dgm:prSet/>
      <dgm:spPr/>
      <dgm:t>
        <a:bodyPr/>
        <a:lstStyle/>
        <a:p>
          <a:endParaRPr lang="id-ID"/>
        </a:p>
      </dgm:t>
    </dgm:pt>
    <dgm:pt modelId="{634A4064-928F-4149-AE23-AA15366CE726}">
      <dgm:prSet phldrT="[Text]"/>
      <dgm:spPr/>
      <dgm:t>
        <a:bodyPr/>
        <a:lstStyle/>
        <a:p>
          <a:r>
            <a:rPr lang="id-ID" b="1" i="0" dirty="0"/>
            <a:t>Sumber Daya Manusia Aparatur</a:t>
          </a:r>
          <a:endParaRPr lang="id-ID" dirty="0"/>
        </a:p>
      </dgm:t>
    </dgm:pt>
    <dgm:pt modelId="{7E09C4C8-0909-48E0-A951-DF10276246CA}" type="parTrans" cxnId="{004A1F5E-05AF-4E59-9662-E583ABEB77F2}">
      <dgm:prSet/>
      <dgm:spPr/>
      <dgm:t>
        <a:bodyPr/>
        <a:lstStyle/>
        <a:p>
          <a:endParaRPr lang="id-ID"/>
        </a:p>
      </dgm:t>
    </dgm:pt>
    <dgm:pt modelId="{D3EB1CBD-25F7-4070-BCB4-36C3F88D47E9}" type="sibTrans" cxnId="{004A1F5E-05AF-4E59-9662-E583ABEB77F2}">
      <dgm:prSet/>
      <dgm:spPr/>
      <dgm:t>
        <a:bodyPr/>
        <a:lstStyle/>
        <a:p>
          <a:endParaRPr lang="id-ID"/>
        </a:p>
      </dgm:t>
    </dgm:pt>
    <dgm:pt modelId="{767C8664-14F3-4A6A-842A-872E0B5DBA40}">
      <dgm:prSet phldrT="[Text]"/>
      <dgm:spPr/>
      <dgm:t>
        <a:bodyPr/>
        <a:lstStyle/>
        <a:p>
          <a:r>
            <a:rPr lang="id-ID" b="0" i="0" dirty="0"/>
            <a:t>SDM aparatur yang berintegritas, netral, kompeten, capable, profesional, berkinerja tinggi dan sejahtera</a:t>
          </a:r>
          <a:endParaRPr lang="id-ID" dirty="0"/>
        </a:p>
      </dgm:t>
    </dgm:pt>
    <dgm:pt modelId="{21F6FBF4-6471-4B37-8F9F-23B9BA4FED1E}" type="parTrans" cxnId="{94A80CB1-3C8C-4B03-895E-EDAE74158261}">
      <dgm:prSet/>
      <dgm:spPr/>
      <dgm:t>
        <a:bodyPr/>
        <a:lstStyle/>
        <a:p>
          <a:endParaRPr lang="id-ID"/>
        </a:p>
      </dgm:t>
    </dgm:pt>
    <dgm:pt modelId="{154E7B2C-BDA8-4DFC-83C5-47DA3AB17154}" type="sibTrans" cxnId="{94A80CB1-3C8C-4B03-895E-EDAE74158261}">
      <dgm:prSet/>
      <dgm:spPr/>
      <dgm:t>
        <a:bodyPr/>
        <a:lstStyle/>
        <a:p>
          <a:endParaRPr lang="id-ID"/>
        </a:p>
      </dgm:t>
    </dgm:pt>
    <dgm:pt modelId="{92E2E361-2AC6-4210-A924-A866BB0795D7}">
      <dgm:prSet phldrT="[Text]"/>
      <dgm:spPr/>
      <dgm:t>
        <a:bodyPr/>
        <a:lstStyle/>
        <a:p>
          <a:r>
            <a:rPr lang="id-ID" b="1" i="0" dirty="0"/>
            <a:t>Pengawasan</a:t>
          </a:r>
          <a:endParaRPr lang="id-ID" dirty="0"/>
        </a:p>
      </dgm:t>
    </dgm:pt>
    <dgm:pt modelId="{B9BDCFD5-ED2B-4214-8B43-2F9404C6AA6E}" type="parTrans" cxnId="{115CF521-EF06-4FF1-BB5D-B594D12978B4}">
      <dgm:prSet/>
      <dgm:spPr/>
      <dgm:t>
        <a:bodyPr/>
        <a:lstStyle/>
        <a:p>
          <a:endParaRPr lang="id-ID"/>
        </a:p>
      </dgm:t>
    </dgm:pt>
    <dgm:pt modelId="{8466CFF1-52E1-4A6D-98FD-3B3E10A4DBD4}" type="sibTrans" cxnId="{115CF521-EF06-4FF1-BB5D-B594D12978B4}">
      <dgm:prSet/>
      <dgm:spPr/>
      <dgm:t>
        <a:bodyPr/>
        <a:lstStyle/>
        <a:p>
          <a:endParaRPr lang="id-ID"/>
        </a:p>
      </dgm:t>
    </dgm:pt>
    <dgm:pt modelId="{A4F46BA9-DB8E-4227-A99B-3A53983E0F1A}">
      <dgm:prSet phldrT="[Text]"/>
      <dgm:spPr/>
      <dgm:t>
        <a:bodyPr/>
        <a:lstStyle/>
        <a:p>
          <a:r>
            <a:rPr lang="sv-SE" b="0" i="0" dirty="0"/>
            <a:t>Meningkatnya penyelenggaraan pemerintahan yang bebas KKN</a:t>
          </a:r>
          <a:endParaRPr lang="id-ID" dirty="0"/>
        </a:p>
      </dgm:t>
    </dgm:pt>
    <dgm:pt modelId="{7BF6BE18-FF77-4E5A-98E3-40F80DFB2605}" type="parTrans" cxnId="{213617F8-EE70-4DB9-9CA3-14258633D2E8}">
      <dgm:prSet/>
      <dgm:spPr/>
      <dgm:t>
        <a:bodyPr/>
        <a:lstStyle/>
        <a:p>
          <a:endParaRPr lang="id-ID"/>
        </a:p>
      </dgm:t>
    </dgm:pt>
    <dgm:pt modelId="{4CEC9B0C-BDFF-4870-A2DF-530C71AF530A}" type="sibTrans" cxnId="{213617F8-EE70-4DB9-9CA3-14258633D2E8}">
      <dgm:prSet/>
      <dgm:spPr/>
      <dgm:t>
        <a:bodyPr/>
        <a:lstStyle/>
        <a:p>
          <a:endParaRPr lang="id-ID"/>
        </a:p>
      </dgm:t>
    </dgm:pt>
    <dgm:pt modelId="{CFFA7476-71D7-4A77-A0C1-660C4F2E01FC}">
      <dgm:prSet phldrT="[Text]"/>
      <dgm:spPr/>
      <dgm:t>
        <a:bodyPr/>
        <a:lstStyle/>
        <a:p>
          <a:r>
            <a:rPr lang="id-ID" b="1" i="0" dirty="0"/>
            <a:t>Akuntabilitas</a:t>
          </a:r>
          <a:endParaRPr lang="id-ID" dirty="0"/>
        </a:p>
      </dgm:t>
    </dgm:pt>
    <dgm:pt modelId="{C96EFF2E-09F4-43E5-806E-2F8431816366}" type="parTrans" cxnId="{61650F6B-B0BC-4D76-805E-9C17F28F4C19}">
      <dgm:prSet/>
      <dgm:spPr/>
      <dgm:t>
        <a:bodyPr/>
        <a:lstStyle/>
        <a:p>
          <a:endParaRPr lang="id-ID"/>
        </a:p>
      </dgm:t>
    </dgm:pt>
    <dgm:pt modelId="{D5E6D482-F7DA-4FFE-B601-2D2D5FC5A0D0}" type="sibTrans" cxnId="{61650F6B-B0BC-4D76-805E-9C17F28F4C19}">
      <dgm:prSet/>
      <dgm:spPr/>
      <dgm:t>
        <a:bodyPr/>
        <a:lstStyle/>
        <a:p>
          <a:endParaRPr lang="id-ID"/>
        </a:p>
      </dgm:t>
    </dgm:pt>
    <dgm:pt modelId="{9D8A3E2D-FA8A-4D4F-87C5-F1BBABD0A76A}">
      <dgm:prSet phldrT="[Text]"/>
      <dgm:spPr/>
      <dgm:t>
        <a:bodyPr/>
        <a:lstStyle/>
        <a:p>
          <a:r>
            <a:rPr lang="sv-SE" b="0" i="0" dirty="0"/>
            <a:t>Meningkatnya kapasitas dan kapabilitas kinerja birokrasi</a:t>
          </a:r>
          <a:endParaRPr lang="id-ID" dirty="0"/>
        </a:p>
      </dgm:t>
    </dgm:pt>
    <dgm:pt modelId="{10768F3A-2234-458A-AE3D-2FF3544B03B7}" type="parTrans" cxnId="{368AEA28-09BC-4027-8027-2854C1860081}">
      <dgm:prSet/>
      <dgm:spPr/>
      <dgm:t>
        <a:bodyPr/>
        <a:lstStyle/>
        <a:p>
          <a:endParaRPr lang="id-ID"/>
        </a:p>
      </dgm:t>
    </dgm:pt>
    <dgm:pt modelId="{4377F7C3-3301-4925-BA55-17DBE6051C31}" type="sibTrans" cxnId="{368AEA28-09BC-4027-8027-2854C1860081}">
      <dgm:prSet/>
      <dgm:spPr/>
      <dgm:t>
        <a:bodyPr/>
        <a:lstStyle/>
        <a:p>
          <a:endParaRPr lang="id-ID"/>
        </a:p>
      </dgm:t>
    </dgm:pt>
    <dgm:pt modelId="{31F88B64-9CF3-4BF8-84CB-10CAFF2A944C}">
      <dgm:prSet phldrT="[Text]"/>
      <dgm:spPr/>
      <dgm:t>
        <a:bodyPr/>
        <a:lstStyle/>
        <a:p>
          <a:r>
            <a:rPr lang="id-ID" b="1" i="0" dirty="0"/>
            <a:t>Pelayanan publik</a:t>
          </a:r>
          <a:endParaRPr lang="id-ID" dirty="0"/>
        </a:p>
      </dgm:t>
    </dgm:pt>
    <dgm:pt modelId="{696062ED-4741-4518-872D-E02DBD6BD798}" type="parTrans" cxnId="{B379325E-282D-4098-AD32-429DD164610D}">
      <dgm:prSet/>
      <dgm:spPr/>
      <dgm:t>
        <a:bodyPr/>
        <a:lstStyle/>
        <a:p>
          <a:endParaRPr lang="id-ID"/>
        </a:p>
      </dgm:t>
    </dgm:pt>
    <dgm:pt modelId="{973B61FF-1788-4AA2-90E5-85B9F62D8727}" type="sibTrans" cxnId="{B379325E-282D-4098-AD32-429DD164610D}">
      <dgm:prSet/>
      <dgm:spPr/>
      <dgm:t>
        <a:bodyPr/>
        <a:lstStyle/>
        <a:p>
          <a:endParaRPr lang="id-ID"/>
        </a:p>
      </dgm:t>
    </dgm:pt>
    <dgm:pt modelId="{81419370-7AE3-44A9-811F-7386135088A5}">
      <dgm:prSet phldrT="[Text]"/>
      <dgm:spPr/>
      <dgm:t>
        <a:bodyPr/>
        <a:lstStyle/>
        <a:p>
          <a:r>
            <a:rPr lang="fi-FI" b="0" i="0" dirty="0"/>
            <a:t>Pelayanan prima sesuai kebutuhan dan harapan masyarakat</a:t>
          </a:r>
          <a:endParaRPr lang="id-ID" dirty="0"/>
        </a:p>
      </dgm:t>
    </dgm:pt>
    <dgm:pt modelId="{81E51C1A-E936-47A6-9D26-0753C2E9D8D5}" type="parTrans" cxnId="{201DC380-5823-499F-8BE8-AC8B2ECD21E6}">
      <dgm:prSet/>
      <dgm:spPr/>
      <dgm:t>
        <a:bodyPr/>
        <a:lstStyle/>
        <a:p>
          <a:endParaRPr lang="id-ID"/>
        </a:p>
      </dgm:t>
    </dgm:pt>
    <dgm:pt modelId="{A6C8D5F0-5BD7-4204-B540-3FEADB7F691E}" type="sibTrans" cxnId="{201DC380-5823-499F-8BE8-AC8B2ECD21E6}">
      <dgm:prSet/>
      <dgm:spPr/>
      <dgm:t>
        <a:bodyPr/>
        <a:lstStyle/>
        <a:p>
          <a:endParaRPr lang="id-ID"/>
        </a:p>
      </dgm:t>
    </dgm:pt>
    <dgm:pt modelId="{B5E1412E-E744-4763-BF58-16F3015080C0}">
      <dgm:prSet phldrT="[Text]"/>
      <dgm:spPr/>
      <dgm:t>
        <a:bodyPr/>
        <a:lstStyle/>
        <a:p>
          <a:r>
            <a:rPr lang="id-ID" b="1" i="0" dirty="0"/>
            <a:t>Mindset dan cultural Set Aparatur</a:t>
          </a:r>
          <a:endParaRPr lang="id-ID" dirty="0"/>
        </a:p>
      </dgm:t>
    </dgm:pt>
    <dgm:pt modelId="{C1817AC1-CB7D-4B5C-87AC-D284404334C0}" type="parTrans" cxnId="{10612CEC-3F46-4C24-8D8E-325F278AA77B}">
      <dgm:prSet/>
      <dgm:spPr/>
      <dgm:t>
        <a:bodyPr/>
        <a:lstStyle/>
        <a:p>
          <a:endParaRPr lang="id-ID"/>
        </a:p>
      </dgm:t>
    </dgm:pt>
    <dgm:pt modelId="{E04CAA5F-6A12-4C78-973A-D5A1DCC87D17}" type="sibTrans" cxnId="{10612CEC-3F46-4C24-8D8E-325F278AA77B}">
      <dgm:prSet/>
      <dgm:spPr/>
      <dgm:t>
        <a:bodyPr/>
        <a:lstStyle/>
        <a:p>
          <a:endParaRPr lang="id-ID"/>
        </a:p>
      </dgm:t>
    </dgm:pt>
    <dgm:pt modelId="{42691692-D267-4CF2-9206-BF7FE84C3084}">
      <dgm:prSet phldrT="[Text]"/>
      <dgm:spPr/>
      <dgm:t>
        <a:bodyPr/>
        <a:lstStyle/>
        <a:p>
          <a:r>
            <a:rPr lang="sv-SE" b="0" i="0" dirty="0"/>
            <a:t>Birokrasi dengan integritas dan kinerja yang tinggi</a:t>
          </a:r>
          <a:endParaRPr lang="id-ID" dirty="0"/>
        </a:p>
      </dgm:t>
    </dgm:pt>
    <dgm:pt modelId="{019718D7-D745-47A8-B556-BDC52F4A61FC}" type="parTrans" cxnId="{AEB30CB7-41D5-4B53-954C-C0ADD4A63C0C}">
      <dgm:prSet/>
      <dgm:spPr/>
      <dgm:t>
        <a:bodyPr/>
        <a:lstStyle/>
        <a:p>
          <a:endParaRPr lang="id-ID"/>
        </a:p>
      </dgm:t>
    </dgm:pt>
    <dgm:pt modelId="{829E1870-5DC1-40EF-BD48-3A8485022938}" type="sibTrans" cxnId="{AEB30CB7-41D5-4B53-954C-C0ADD4A63C0C}">
      <dgm:prSet/>
      <dgm:spPr/>
      <dgm:t>
        <a:bodyPr/>
        <a:lstStyle/>
        <a:p>
          <a:endParaRPr lang="id-ID"/>
        </a:p>
      </dgm:t>
    </dgm:pt>
    <dgm:pt modelId="{9E0F3B57-C78A-4424-B3D6-623689E90BEA}" type="pres">
      <dgm:prSet presAssocID="{F4E13605-2918-4823-B0C7-8589BE1A1F11}" presName="diagram" presStyleCnt="0">
        <dgm:presLayoutVars>
          <dgm:dir/>
          <dgm:resizeHandles val="exact"/>
        </dgm:presLayoutVars>
      </dgm:prSet>
      <dgm:spPr/>
    </dgm:pt>
    <dgm:pt modelId="{96A3C8D0-8B2A-431B-BD38-B73001D69365}" type="pres">
      <dgm:prSet presAssocID="{439F191C-D973-4E03-9A22-DC26C6CDE34A}" presName="node" presStyleLbl="node1" presStyleIdx="0" presStyleCnt="8">
        <dgm:presLayoutVars>
          <dgm:bulletEnabled val="1"/>
        </dgm:presLayoutVars>
      </dgm:prSet>
      <dgm:spPr/>
    </dgm:pt>
    <dgm:pt modelId="{8E7ACB53-6C85-4597-96B3-F04725C776DB}" type="pres">
      <dgm:prSet presAssocID="{C933A8FB-ED8C-4824-AAC6-7486EAEC7CC4}" presName="sibTrans" presStyleCnt="0"/>
      <dgm:spPr/>
    </dgm:pt>
    <dgm:pt modelId="{A0F3A838-F1A5-461F-B538-C54DB72AF1B4}" type="pres">
      <dgm:prSet presAssocID="{B378C0C7-184B-4CFD-A67F-518E10F538B3}" presName="node" presStyleLbl="node1" presStyleIdx="1" presStyleCnt="8">
        <dgm:presLayoutVars>
          <dgm:bulletEnabled val="1"/>
        </dgm:presLayoutVars>
      </dgm:prSet>
      <dgm:spPr/>
    </dgm:pt>
    <dgm:pt modelId="{D2BD3F37-1C37-4500-8281-343FA416F345}" type="pres">
      <dgm:prSet presAssocID="{7C9114B7-D4F8-4757-9BC7-4AAB68C22C41}" presName="sibTrans" presStyleCnt="0"/>
      <dgm:spPr/>
    </dgm:pt>
    <dgm:pt modelId="{00B14D17-7864-48C6-8956-28B35994AF17}" type="pres">
      <dgm:prSet presAssocID="{6287BFE6-25A5-4685-83FD-58222E6DD9F4}" presName="node" presStyleLbl="node1" presStyleIdx="2" presStyleCnt="8">
        <dgm:presLayoutVars>
          <dgm:bulletEnabled val="1"/>
        </dgm:presLayoutVars>
      </dgm:prSet>
      <dgm:spPr/>
    </dgm:pt>
    <dgm:pt modelId="{B813EAA9-29F4-407C-91D8-1419F483460A}" type="pres">
      <dgm:prSet presAssocID="{DDC5583A-4748-472F-A153-C12C3AA25783}" presName="sibTrans" presStyleCnt="0"/>
      <dgm:spPr/>
    </dgm:pt>
    <dgm:pt modelId="{D3B17FF7-5CE4-401F-AD8E-C8CD335F7151}" type="pres">
      <dgm:prSet presAssocID="{634A4064-928F-4149-AE23-AA15366CE726}" presName="node" presStyleLbl="node1" presStyleIdx="3" presStyleCnt="8">
        <dgm:presLayoutVars>
          <dgm:bulletEnabled val="1"/>
        </dgm:presLayoutVars>
      </dgm:prSet>
      <dgm:spPr/>
    </dgm:pt>
    <dgm:pt modelId="{E3D57E96-2E6F-4D47-849D-4DD1638BF071}" type="pres">
      <dgm:prSet presAssocID="{D3EB1CBD-25F7-4070-BCB4-36C3F88D47E9}" presName="sibTrans" presStyleCnt="0"/>
      <dgm:spPr/>
    </dgm:pt>
    <dgm:pt modelId="{161AAF0C-5367-4634-B33D-E95C8EB626FF}" type="pres">
      <dgm:prSet presAssocID="{92E2E361-2AC6-4210-A924-A866BB0795D7}" presName="node" presStyleLbl="node1" presStyleIdx="4" presStyleCnt="8">
        <dgm:presLayoutVars>
          <dgm:bulletEnabled val="1"/>
        </dgm:presLayoutVars>
      </dgm:prSet>
      <dgm:spPr/>
    </dgm:pt>
    <dgm:pt modelId="{DC1DD0EF-33D9-45B7-915B-6A35A3E883D8}" type="pres">
      <dgm:prSet presAssocID="{8466CFF1-52E1-4A6D-98FD-3B3E10A4DBD4}" presName="sibTrans" presStyleCnt="0"/>
      <dgm:spPr/>
    </dgm:pt>
    <dgm:pt modelId="{9B3B1226-5AA5-4254-967C-87F3B1724BE2}" type="pres">
      <dgm:prSet presAssocID="{CFFA7476-71D7-4A77-A0C1-660C4F2E01FC}" presName="node" presStyleLbl="node1" presStyleIdx="5" presStyleCnt="8">
        <dgm:presLayoutVars>
          <dgm:bulletEnabled val="1"/>
        </dgm:presLayoutVars>
      </dgm:prSet>
      <dgm:spPr/>
    </dgm:pt>
    <dgm:pt modelId="{394F71D9-84C2-4413-8095-BC687EA00CD1}" type="pres">
      <dgm:prSet presAssocID="{D5E6D482-F7DA-4FFE-B601-2D2D5FC5A0D0}" presName="sibTrans" presStyleCnt="0"/>
      <dgm:spPr/>
    </dgm:pt>
    <dgm:pt modelId="{F4DC75F0-52F9-4427-A2C5-6CE33BA21AD7}" type="pres">
      <dgm:prSet presAssocID="{31F88B64-9CF3-4BF8-84CB-10CAFF2A944C}" presName="node" presStyleLbl="node1" presStyleIdx="6" presStyleCnt="8">
        <dgm:presLayoutVars>
          <dgm:bulletEnabled val="1"/>
        </dgm:presLayoutVars>
      </dgm:prSet>
      <dgm:spPr/>
    </dgm:pt>
    <dgm:pt modelId="{EC6C86AD-0F07-4B05-B202-F639DFB1AA36}" type="pres">
      <dgm:prSet presAssocID="{973B61FF-1788-4AA2-90E5-85B9F62D8727}" presName="sibTrans" presStyleCnt="0"/>
      <dgm:spPr/>
    </dgm:pt>
    <dgm:pt modelId="{4066F878-0321-4E2F-BB4B-F13418DBF87B}" type="pres">
      <dgm:prSet presAssocID="{B5E1412E-E744-4763-BF58-16F3015080C0}" presName="node" presStyleLbl="node1" presStyleIdx="7" presStyleCnt="8">
        <dgm:presLayoutVars>
          <dgm:bulletEnabled val="1"/>
        </dgm:presLayoutVars>
      </dgm:prSet>
      <dgm:spPr/>
    </dgm:pt>
  </dgm:ptLst>
  <dgm:cxnLst>
    <dgm:cxn modelId="{95434100-1081-4390-927F-AE6151D4CFF8}" type="presOf" srcId="{AAFB21F3-3A5E-476E-B179-ADF66B0C09BD}" destId="{00B14D17-7864-48C6-8956-28B35994AF17}" srcOrd="0" destOrd="1" presId="urn:microsoft.com/office/officeart/2005/8/layout/default#1"/>
    <dgm:cxn modelId="{9C29210A-4DEB-43A3-A1B2-6DFF7649CEF9}" type="presOf" srcId="{382B3A50-718E-4808-89F0-99077A67294F}" destId="{A0F3A838-F1A5-461F-B538-C54DB72AF1B4}" srcOrd="0" destOrd="1" presId="urn:microsoft.com/office/officeart/2005/8/layout/default#1"/>
    <dgm:cxn modelId="{4DFA680D-75C8-4DF7-9E22-AD36E09C5739}" type="presOf" srcId="{439F191C-D973-4E03-9A22-DC26C6CDE34A}" destId="{96A3C8D0-8B2A-431B-BD38-B73001D69365}" srcOrd="0" destOrd="0" presId="urn:microsoft.com/office/officeart/2005/8/layout/default#1"/>
    <dgm:cxn modelId="{D40D4F1D-4C2A-474F-B6D0-2A52E1CE3C64}" type="presOf" srcId="{31F88B64-9CF3-4BF8-84CB-10CAFF2A944C}" destId="{F4DC75F0-52F9-4427-A2C5-6CE33BA21AD7}" srcOrd="0" destOrd="0" presId="urn:microsoft.com/office/officeart/2005/8/layout/default#1"/>
    <dgm:cxn modelId="{115CF521-EF06-4FF1-BB5D-B594D12978B4}" srcId="{F4E13605-2918-4823-B0C7-8589BE1A1F11}" destId="{92E2E361-2AC6-4210-A924-A866BB0795D7}" srcOrd="4" destOrd="0" parTransId="{B9BDCFD5-ED2B-4214-8B43-2F9404C6AA6E}" sibTransId="{8466CFF1-52E1-4A6D-98FD-3B3E10A4DBD4}"/>
    <dgm:cxn modelId="{4E5CC523-CD66-4968-8CCD-CA30EF87373E}" type="presOf" srcId="{B378C0C7-184B-4CFD-A67F-518E10F538B3}" destId="{A0F3A838-F1A5-461F-B538-C54DB72AF1B4}" srcOrd="0" destOrd="0" presId="urn:microsoft.com/office/officeart/2005/8/layout/default#1"/>
    <dgm:cxn modelId="{368AEA28-09BC-4027-8027-2854C1860081}" srcId="{CFFA7476-71D7-4A77-A0C1-660C4F2E01FC}" destId="{9D8A3E2D-FA8A-4D4F-87C5-F1BBABD0A76A}" srcOrd="0" destOrd="0" parTransId="{10768F3A-2234-458A-AE3D-2FF3544B03B7}" sibTransId="{4377F7C3-3301-4925-BA55-17DBE6051C31}"/>
    <dgm:cxn modelId="{8E987C3B-B38F-4044-B9B4-D0C07F7CAFB2}" srcId="{B378C0C7-184B-4CFD-A67F-518E10F538B3}" destId="{382B3A50-718E-4808-89F0-99077A67294F}" srcOrd="0" destOrd="0" parTransId="{F4DB5BDD-1DBD-4501-A527-039B5715C130}" sibTransId="{5806AE7F-1F30-4792-AFB0-BD918AD5EEB1}"/>
    <dgm:cxn modelId="{B445D840-D03A-441F-AA50-1454764A3893}" type="presOf" srcId="{767C8664-14F3-4A6A-842A-872E0B5DBA40}" destId="{D3B17FF7-5CE4-401F-AD8E-C8CD335F7151}" srcOrd="0" destOrd="1" presId="urn:microsoft.com/office/officeart/2005/8/layout/default#1"/>
    <dgm:cxn modelId="{004A1F5E-05AF-4E59-9662-E583ABEB77F2}" srcId="{F4E13605-2918-4823-B0C7-8589BE1A1F11}" destId="{634A4064-928F-4149-AE23-AA15366CE726}" srcOrd="3" destOrd="0" parTransId="{7E09C4C8-0909-48E0-A951-DF10276246CA}" sibTransId="{D3EB1CBD-25F7-4070-BCB4-36C3F88D47E9}"/>
    <dgm:cxn modelId="{B379325E-282D-4098-AD32-429DD164610D}" srcId="{F4E13605-2918-4823-B0C7-8589BE1A1F11}" destId="{31F88B64-9CF3-4BF8-84CB-10CAFF2A944C}" srcOrd="6" destOrd="0" parTransId="{696062ED-4741-4518-872D-E02DBD6BD798}" sibTransId="{973B61FF-1788-4AA2-90E5-85B9F62D8727}"/>
    <dgm:cxn modelId="{CE655F5E-26D9-4564-9906-D907F3925B37}" type="presOf" srcId="{B5E1412E-E744-4763-BF58-16F3015080C0}" destId="{4066F878-0321-4E2F-BB4B-F13418DBF87B}" srcOrd="0" destOrd="0" presId="urn:microsoft.com/office/officeart/2005/8/layout/default#1"/>
    <dgm:cxn modelId="{70CFD343-B214-4810-AF5C-EBC67BB27A67}" type="presOf" srcId="{9D8A3E2D-FA8A-4D4F-87C5-F1BBABD0A76A}" destId="{9B3B1226-5AA5-4254-967C-87F3B1724BE2}" srcOrd="0" destOrd="1" presId="urn:microsoft.com/office/officeart/2005/8/layout/default#1"/>
    <dgm:cxn modelId="{216FCB64-E32B-41BC-8C12-7F8CC5396AAB}" type="presOf" srcId="{634A4064-928F-4149-AE23-AA15366CE726}" destId="{D3B17FF7-5CE4-401F-AD8E-C8CD335F7151}" srcOrd="0" destOrd="0" presId="urn:microsoft.com/office/officeart/2005/8/layout/default#1"/>
    <dgm:cxn modelId="{5767B967-5C11-47A9-A9BF-35AD6A72227D}" type="presOf" srcId="{81419370-7AE3-44A9-811F-7386135088A5}" destId="{F4DC75F0-52F9-4427-A2C5-6CE33BA21AD7}" srcOrd="0" destOrd="1" presId="urn:microsoft.com/office/officeart/2005/8/layout/default#1"/>
    <dgm:cxn modelId="{61650F6B-B0BC-4D76-805E-9C17F28F4C19}" srcId="{F4E13605-2918-4823-B0C7-8589BE1A1F11}" destId="{CFFA7476-71D7-4A77-A0C1-660C4F2E01FC}" srcOrd="5" destOrd="0" parTransId="{C96EFF2E-09F4-43E5-806E-2F8431816366}" sibTransId="{D5E6D482-F7DA-4FFE-B601-2D2D5FC5A0D0}"/>
    <dgm:cxn modelId="{9CE2B34E-D251-4BE9-924E-90F0FEDBC598}" type="presOf" srcId="{F4E13605-2918-4823-B0C7-8589BE1A1F11}" destId="{9E0F3B57-C78A-4424-B3D6-623689E90BEA}" srcOrd="0" destOrd="0" presId="urn:microsoft.com/office/officeart/2005/8/layout/default#1"/>
    <dgm:cxn modelId="{201DC380-5823-499F-8BE8-AC8B2ECD21E6}" srcId="{31F88B64-9CF3-4BF8-84CB-10CAFF2A944C}" destId="{81419370-7AE3-44A9-811F-7386135088A5}" srcOrd="0" destOrd="0" parTransId="{81E51C1A-E936-47A6-9D26-0753C2E9D8D5}" sibTransId="{A6C8D5F0-5BD7-4204-B540-3FEADB7F691E}"/>
    <dgm:cxn modelId="{BF39E482-20D2-4D4D-8731-0F5E76C61A78}" srcId="{439F191C-D973-4E03-9A22-DC26C6CDE34A}" destId="{894A33AA-F30B-4A19-B150-80190C9B5724}" srcOrd="0" destOrd="0" parTransId="{7FF8F196-88C6-4B52-B2AA-0EB999DBAE0E}" sibTransId="{3876AE1D-AB95-43F5-A094-B78AE1B7C618}"/>
    <dgm:cxn modelId="{C04E2F86-4696-49CF-A8DC-B542A38BCEFD}" type="presOf" srcId="{6287BFE6-25A5-4685-83FD-58222E6DD9F4}" destId="{00B14D17-7864-48C6-8956-28B35994AF17}" srcOrd="0" destOrd="0" presId="urn:microsoft.com/office/officeart/2005/8/layout/default#1"/>
    <dgm:cxn modelId="{DCA3458E-80CF-4B8E-AB10-E1C7C14320FF}" type="presOf" srcId="{CFFA7476-71D7-4A77-A0C1-660C4F2E01FC}" destId="{9B3B1226-5AA5-4254-967C-87F3B1724BE2}" srcOrd="0" destOrd="0" presId="urn:microsoft.com/office/officeart/2005/8/layout/default#1"/>
    <dgm:cxn modelId="{AE5FA3A9-7A36-4B3B-BB72-283C3C87167C}" type="presOf" srcId="{A4F46BA9-DB8E-4227-A99B-3A53983E0F1A}" destId="{161AAF0C-5367-4634-B33D-E95C8EB626FF}" srcOrd="0" destOrd="1" presId="urn:microsoft.com/office/officeart/2005/8/layout/default#1"/>
    <dgm:cxn modelId="{3C7BFEB0-2CE2-4FAB-8710-AC064D549086}" srcId="{F4E13605-2918-4823-B0C7-8589BE1A1F11}" destId="{439F191C-D973-4E03-9A22-DC26C6CDE34A}" srcOrd="0" destOrd="0" parTransId="{99997A72-29A9-4051-8FA3-B5F69C0F9CFE}" sibTransId="{C933A8FB-ED8C-4824-AAC6-7486EAEC7CC4}"/>
    <dgm:cxn modelId="{94A80CB1-3C8C-4B03-895E-EDAE74158261}" srcId="{634A4064-928F-4149-AE23-AA15366CE726}" destId="{767C8664-14F3-4A6A-842A-872E0B5DBA40}" srcOrd="0" destOrd="0" parTransId="{21F6FBF4-6471-4B37-8F9F-23B9BA4FED1E}" sibTransId="{154E7B2C-BDA8-4DFC-83C5-47DA3AB17154}"/>
    <dgm:cxn modelId="{405CEDB1-3F00-4418-806A-59D3666E0994}" type="presOf" srcId="{894A33AA-F30B-4A19-B150-80190C9B5724}" destId="{96A3C8D0-8B2A-431B-BD38-B73001D69365}" srcOrd="0" destOrd="1" presId="urn:microsoft.com/office/officeart/2005/8/layout/default#1"/>
    <dgm:cxn modelId="{AEB30CB7-41D5-4B53-954C-C0ADD4A63C0C}" srcId="{B5E1412E-E744-4763-BF58-16F3015080C0}" destId="{42691692-D267-4CF2-9206-BF7FE84C3084}" srcOrd="0" destOrd="0" parTransId="{019718D7-D745-47A8-B556-BDC52F4A61FC}" sibTransId="{829E1870-5DC1-40EF-BD48-3A8485022938}"/>
    <dgm:cxn modelId="{1120B9BD-3CFA-475F-835D-B85BC61B4225}" type="presOf" srcId="{42691692-D267-4CF2-9206-BF7FE84C3084}" destId="{4066F878-0321-4E2F-BB4B-F13418DBF87B}" srcOrd="0" destOrd="1" presId="urn:microsoft.com/office/officeart/2005/8/layout/default#1"/>
    <dgm:cxn modelId="{957DBCC1-C9CA-4224-82B8-3D987E94C0A7}" type="presOf" srcId="{92E2E361-2AC6-4210-A924-A866BB0795D7}" destId="{161AAF0C-5367-4634-B33D-E95C8EB626FF}" srcOrd="0" destOrd="0" presId="urn:microsoft.com/office/officeart/2005/8/layout/default#1"/>
    <dgm:cxn modelId="{ECDBACC3-0C86-4E4B-B753-ECADCE648C3A}" srcId="{F4E13605-2918-4823-B0C7-8589BE1A1F11}" destId="{6287BFE6-25A5-4685-83FD-58222E6DD9F4}" srcOrd="2" destOrd="0" parTransId="{487FB94F-6915-42B2-9797-404EAE8AEF3C}" sibTransId="{DDC5583A-4748-472F-A153-C12C3AA25783}"/>
    <dgm:cxn modelId="{F44757CE-9FD7-410F-81BB-4FD3066B6C1C}" srcId="{F4E13605-2918-4823-B0C7-8589BE1A1F11}" destId="{B378C0C7-184B-4CFD-A67F-518E10F538B3}" srcOrd="1" destOrd="0" parTransId="{E5FC13CC-9EDF-4A5E-B606-7F555ED1FF17}" sibTransId="{7C9114B7-D4F8-4757-9BC7-4AAB68C22C41}"/>
    <dgm:cxn modelId="{10612CEC-3F46-4C24-8D8E-325F278AA77B}" srcId="{F4E13605-2918-4823-B0C7-8589BE1A1F11}" destId="{B5E1412E-E744-4763-BF58-16F3015080C0}" srcOrd="7" destOrd="0" parTransId="{C1817AC1-CB7D-4B5C-87AC-D284404334C0}" sibTransId="{E04CAA5F-6A12-4C78-973A-D5A1DCC87D17}"/>
    <dgm:cxn modelId="{213617F8-EE70-4DB9-9CA3-14258633D2E8}" srcId="{92E2E361-2AC6-4210-A924-A866BB0795D7}" destId="{A4F46BA9-DB8E-4227-A99B-3A53983E0F1A}" srcOrd="0" destOrd="0" parTransId="{7BF6BE18-FF77-4E5A-98E3-40F80DFB2605}" sibTransId="{4CEC9B0C-BDFF-4870-A2DF-530C71AF530A}"/>
    <dgm:cxn modelId="{0395F0FA-C6E4-4E7C-931A-E65FC3E4CBD5}" srcId="{6287BFE6-25A5-4685-83FD-58222E6DD9F4}" destId="{AAFB21F3-3A5E-476E-B179-ADF66B0C09BD}" srcOrd="0" destOrd="0" parTransId="{0CD5D3F7-F917-46E9-9374-7573384DE484}" sibTransId="{6236F7EB-D6D8-4435-89F8-52E40989FA86}"/>
    <dgm:cxn modelId="{27FD683B-30CA-473F-8E0C-299F8C8D8684}" type="presParOf" srcId="{9E0F3B57-C78A-4424-B3D6-623689E90BEA}" destId="{96A3C8D0-8B2A-431B-BD38-B73001D69365}" srcOrd="0" destOrd="0" presId="urn:microsoft.com/office/officeart/2005/8/layout/default#1"/>
    <dgm:cxn modelId="{D6859225-90EC-4DCC-ADD7-1BCEFE462E30}" type="presParOf" srcId="{9E0F3B57-C78A-4424-B3D6-623689E90BEA}" destId="{8E7ACB53-6C85-4597-96B3-F04725C776DB}" srcOrd="1" destOrd="0" presId="urn:microsoft.com/office/officeart/2005/8/layout/default#1"/>
    <dgm:cxn modelId="{6C7CCBBE-78E9-4EF7-9EA3-E24808FBD006}" type="presParOf" srcId="{9E0F3B57-C78A-4424-B3D6-623689E90BEA}" destId="{A0F3A838-F1A5-461F-B538-C54DB72AF1B4}" srcOrd="2" destOrd="0" presId="urn:microsoft.com/office/officeart/2005/8/layout/default#1"/>
    <dgm:cxn modelId="{E54C698E-5F37-41C3-82C1-5A4F55EFC6B9}" type="presParOf" srcId="{9E0F3B57-C78A-4424-B3D6-623689E90BEA}" destId="{D2BD3F37-1C37-4500-8281-343FA416F345}" srcOrd="3" destOrd="0" presId="urn:microsoft.com/office/officeart/2005/8/layout/default#1"/>
    <dgm:cxn modelId="{D08A1D6E-9FEA-4934-9835-2481BBDA59C4}" type="presParOf" srcId="{9E0F3B57-C78A-4424-B3D6-623689E90BEA}" destId="{00B14D17-7864-48C6-8956-28B35994AF17}" srcOrd="4" destOrd="0" presId="urn:microsoft.com/office/officeart/2005/8/layout/default#1"/>
    <dgm:cxn modelId="{4034B0F9-DC72-4E4B-9424-7939B0DE846D}" type="presParOf" srcId="{9E0F3B57-C78A-4424-B3D6-623689E90BEA}" destId="{B813EAA9-29F4-407C-91D8-1419F483460A}" srcOrd="5" destOrd="0" presId="urn:microsoft.com/office/officeart/2005/8/layout/default#1"/>
    <dgm:cxn modelId="{85A66B0A-025B-4AEE-9D6C-8DD0FBC545E0}" type="presParOf" srcId="{9E0F3B57-C78A-4424-B3D6-623689E90BEA}" destId="{D3B17FF7-5CE4-401F-AD8E-C8CD335F7151}" srcOrd="6" destOrd="0" presId="urn:microsoft.com/office/officeart/2005/8/layout/default#1"/>
    <dgm:cxn modelId="{0A87D285-0FF4-4EEC-BF2E-5B573A771C09}" type="presParOf" srcId="{9E0F3B57-C78A-4424-B3D6-623689E90BEA}" destId="{E3D57E96-2E6F-4D47-849D-4DD1638BF071}" srcOrd="7" destOrd="0" presId="urn:microsoft.com/office/officeart/2005/8/layout/default#1"/>
    <dgm:cxn modelId="{31D87892-4823-4936-B1B2-999F84E13992}" type="presParOf" srcId="{9E0F3B57-C78A-4424-B3D6-623689E90BEA}" destId="{161AAF0C-5367-4634-B33D-E95C8EB626FF}" srcOrd="8" destOrd="0" presId="urn:microsoft.com/office/officeart/2005/8/layout/default#1"/>
    <dgm:cxn modelId="{C125ED4B-8A03-4AD4-B6E2-B09E3C4B80C3}" type="presParOf" srcId="{9E0F3B57-C78A-4424-B3D6-623689E90BEA}" destId="{DC1DD0EF-33D9-45B7-915B-6A35A3E883D8}" srcOrd="9" destOrd="0" presId="urn:microsoft.com/office/officeart/2005/8/layout/default#1"/>
    <dgm:cxn modelId="{0ECB866F-C463-4D18-BAD1-CA37D9C7FC29}" type="presParOf" srcId="{9E0F3B57-C78A-4424-B3D6-623689E90BEA}" destId="{9B3B1226-5AA5-4254-967C-87F3B1724BE2}" srcOrd="10" destOrd="0" presId="urn:microsoft.com/office/officeart/2005/8/layout/default#1"/>
    <dgm:cxn modelId="{9DB5BA33-838E-4929-B7BF-D715568CCFFA}" type="presParOf" srcId="{9E0F3B57-C78A-4424-B3D6-623689E90BEA}" destId="{394F71D9-84C2-4413-8095-BC687EA00CD1}" srcOrd="11" destOrd="0" presId="urn:microsoft.com/office/officeart/2005/8/layout/default#1"/>
    <dgm:cxn modelId="{8A84F6DE-7E63-4AB7-AA42-87064EA8410D}" type="presParOf" srcId="{9E0F3B57-C78A-4424-B3D6-623689E90BEA}" destId="{F4DC75F0-52F9-4427-A2C5-6CE33BA21AD7}" srcOrd="12" destOrd="0" presId="urn:microsoft.com/office/officeart/2005/8/layout/default#1"/>
    <dgm:cxn modelId="{8432BEBF-9148-4926-A66B-742256F8B8FC}" type="presParOf" srcId="{9E0F3B57-C78A-4424-B3D6-623689E90BEA}" destId="{EC6C86AD-0F07-4B05-B202-F639DFB1AA36}" srcOrd="13" destOrd="0" presId="urn:microsoft.com/office/officeart/2005/8/layout/default#1"/>
    <dgm:cxn modelId="{B941722A-87C2-4756-AB75-937BB1A641A7}" type="presParOf" srcId="{9E0F3B57-C78A-4424-B3D6-623689E90BEA}" destId="{4066F878-0321-4E2F-BB4B-F13418DBF87B}" srcOrd="1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D80A7AF-C09F-4B12-8344-02F086C1ED82}" type="doc">
      <dgm:prSet loTypeId="urn:microsoft.com/office/officeart/2005/8/layout/vList2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id-ID"/>
        </a:p>
      </dgm:t>
    </dgm:pt>
    <dgm:pt modelId="{B5A3F2EE-F3BE-4169-A709-D6645E28360D}">
      <dgm:prSet phldrT="[Text]"/>
      <dgm:spPr/>
      <dgm:t>
        <a:bodyPr/>
        <a:lstStyle/>
        <a:p>
          <a:r>
            <a:rPr lang="id-ID" dirty="0"/>
            <a:t>ZONA INTEGRITAS</a:t>
          </a:r>
        </a:p>
      </dgm:t>
    </dgm:pt>
    <dgm:pt modelId="{2E0A9EC5-0DA1-4C80-A9CB-785528ED6A5F}" type="parTrans" cxnId="{C25ED1D9-A408-4F14-8C47-87B9C624B096}">
      <dgm:prSet/>
      <dgm:spPr/>
      <dgm:t>
        <a:bodyPr/>
        <a:lstStyle/>
        <a:p>
          <a:endParaRPr lang="id-ID"/>
        </a:p>
      </dgm:t>
    </dgm:pt>
    <dgm:pt modelId="{69CD6BBD-F5E3-4BAE-9C60-F78D1B5C2853}" type="sibTrans" cxnId="{C25ED1D9-A408-4F14-8C47-87B9C624B096}">
      <dgm:prSet/>
      <dgm:spPr/>
      <dgm:t>
        <a:bodyPr/>
        <a:lstStyle/>
        <a:p>
          <a:endParaRPr lang="id-ID"/>
        </a:p>
      </dgm:t>
    </dgm:pt>
    <dgm:pt modelId="{42279FDC-1B4F-4B39-9286-8BDE53FAF087}">
      <dgm:prSet phldrT="[Text]"/>
      <dgm:spPr/>
      <dgm:t>
        <a:bodyPr/>
        <a:lstStyle/>
        <a:p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predikat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yang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diberikan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kepada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id-ID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instansi pemerintah 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yang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pimpinan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dan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jajarannya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mempunyai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komitmen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untuk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mewujudkan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WBK</a:t>
          </a:r>
          <a:r>
            <a:rPr lang="id-ID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/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WBBM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melalui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reformasi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birokrasi</a:t>
          </a:r>
          <a:r>
            <a:rPr lang="id-ID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, khususnya dalam </a:t>
          </a:r>
          <a:r>
            <a:rPr lang="id-ID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hal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pencegahan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korupsi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dan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peningkatan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kualitas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pelayanan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publi</a:t>
          </a:r>
          <a:r>
            <a:rPr lang="id-ID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</a:t>
          </a:r>
          <a:endParaRPr lang="id-ID" b="1" dirty="0"/>
        </a:p>
      </dgm:t>
    </dgm:pt>
    <dgm:pt modelId="{1891BFF2-07D3-4C54-BD85-E0F35273CD5F}" type="parTrans" cxnId="{86B75916-D301-41A2-B40D-0394AC83F3C3}">
      <dgm:prSet/>
      <dgm:spPr/>
      <dgm:t>
        <a:bodyPr/>
        <a:lstStyle/>
        <a:p>
          <a:endParaRPr lang="id-ID"/>
        </a:p>
      </dgm:t>
    </dgm:pt>
    <dgm:pt modelId="{6E87DCE5-9149-4E22-8CCC-E6DA0F1FE1EC}" type="sibTrans" cxnId="{86B75916-D301-41A2-B40D-0394AC83F3C3}">
      <dgm:prSet/>
      <dgm:spPr/>
      <dgm:t>
        <a:bodyPr/>
        <a:lstStyle/>
        <a:p>
          <a:endParaRPr lang="id-ID"/>
        </a:p>
      </dgm:t>
    </dgm:pt>
    <dgm:pt modelId="{8E7FE735-4A91-4FAD-A477-3F2BA477D6D8}" type="pres">
      <dgm:prSet presAssocID="{5D80A7AF-C09F-4B12-8344-02F086C1ED82}" presName="linear" presStyleCnt="0">
        <dgm:presLayoutVars>
          <dgm:animLvl val="lvl"/>
          <dgm:resizeHandles val="exact"/>
        </dgm:presLayoutVars>
      </dgm:prSet>
      <dgm:spPr/>
    </dgm:pt>
    <dgm:pt modelId="{7CFA3DF1-5079-4416-B664-2E2D89462C45}" type="pres">
      <dgm:prSet presAssocID="{B5A3F2EE-F3BE-4169-A709-D6645E28360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E5E44044-A6C6-4C60-8764-DEC5417DF2B2}" type="pres">
      <dgm:prSet presAssocID="{B5A3F2EE-F3BE-4169-A709-D6645E28360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86B75916-D301-41A2-B40D-0394AC83F3C3}" srcId="{B5A3F2EE-F3BE-4169-A709-D6645E28360D}" destId="{42279FDC-1B4F-4B39-9286-8BDE53FAF087}" srcOrd="0" destOrd="0" parTransId="{1891BFF2-07D3-4C54-BD85-E0F35273CD5F}" sibTransId="{6E87DCE5-9149-4E22-8CCC-E6DA0F1FE1EC}"/>
    <dgm:cxn modelId="{8C886A78-3492-46E0-9E9B-CB3661C980FA}" type="presOf" srcId="{5D80A7AF-C09F-4B12-8344-02F086C1ED82}" destId="{8E7FE735-4A91-4FAD-A477-3F2BA477D6D8}" srcOrd="0" destOrd="0" presId="urn:microsoft.com/office/officeart/2005/8/layout/vList2"/>
    <dgm:cxn modelId="{42D71D9C-375A-4BC9-81DF-B7402CA86A0B}" type="presOf" srcId="{B5A3F2EE-F3BE-4169-A709-D6645E28360D}" destId="{7CFA3DF1-5079-4416-B664-2E2D89462C45}" srcOrd="0" destOrd="0" presId="urn:microsoft.com/office/officeart/2005/8/layout/vList2"/>
    <dgm:cxn modelId="{2E72F0D7-B08B-4756-93F3-8724A5AC689E}" type="presOf" srcId="{42279FDC-1B4F-4B39-9286-8BDE53FAF087}" destId="{E5E44044-A6C6-4C60-8764-DEC5417DF2B2}" srcOrd="0" destOrd="0" presId="urn:microsoft.com/office/officeart/2005/8/layout/vList2"/>
    <dgm:cxn modelId="{C25ED1D9-A408-4F14-8C47-87B9C624B096}" srcId="{5D80A7AF-C09F-4B12-8344-02F086C1ED82}" destId="{B5A3F2EE-F3BE-4169-A709-D6645E28360D}" srcOrd="0" destOrd="0" parTransId="{2E0A9EC5-0DA1-4C80-A9CB-785528ED6A5F}" sibTransId="{69CD6BBD-F5E3-4BAE-9C60-F78D1B5C2853}"/>
    <dgm:cxn modelId="{63929395-EBFC-42E4-B0BF-F4B386CF0169}" type="presParOf" srcId="{8E7FE735-4A91-4FAD-A477-3F2BA477D6D8}" destId="{7CFA3DF1-5079-4416-B664-2E2D89462C45}" srcOrd="0" destOrd="0" presId="urn:microsoft.com/office/officeart/2005/8/layout/vList2"/>
    <dgm:cxn modelId="{A99B5CED-8E77-45C1-A7EC-D22DD417695E}" type="presParOf" srcId="{8E7FE735-4A91-4FAD-A477-3F2BA477D6D8}" destId="{E5E44044-A6C6-4C60-8764-DEC5417DF2B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D80A7AF-C09F-4B12-8344-02F086C1ED82}" type="doc">
      <dgm:prSet loTypeId="urn:microsoft.com/office/officeart/2005/8/layout/vList2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id-ID"/>
        </a:p>
      </dgm:t>
    </dgm:pt>
    <dgm:pt modelId="{B5A3F2EE-F3BE-4169-A709-D6645E28360D}">
      <dgm:prSet phldrT="[Text]"/>
      <dgm:spPr/>
      <dgm:t>
        <a:bodyPr/>
        <a:lstStyle/>
        <a:p>
          <a:r>
            <a:rPr lang="id-ID" dirty="0"/>
            <a:t>Menuju Wilayah Bebas dari Korupsi (WBK)</a:t>
          </a:r>
        </a:p>
      </dgm:t>
    </dgm:pt>
    <dgm:pt modelId="{2E0A9EC5-0DA1-4C80-A9CB-785528ED6A5F}" type="parTrans" cxnId="{C25ED1D9-A408-4F14-8C47-87B9C624B096}">
      <dgm:prSet/>
      <dgm:spPr/>
      <dgm:t>
        <a:bodyPr/>
        <a:lstStyle/>
        <a:p>
          <a:endParaRPr lang="id-ID"/>
        </a:p>
      </dgm:t>
    </dgm:pt>
    <dgm:pt modelId="{69CD6BBD-F5E3-4BAE-9C60-F78D1B5C2853}" type="sibTrans" cxnId="{C25ED1D9-A408-4F14-8C47-87B9C624B096}">
      <dgm:prSet/>
      <dgm:spPr/>
      <dgm:t>
        <a:bodyPr/>
        <a:lstStyle/>
        <a:p>
          <a:endParaRPr lang="id-ID"/>
        </a:p>
      </dgm:t>
    </dgm:pt>
    <dgm:pt modelId="{42279FDC-1B4F-4B39-9286-8BDE53FAF087}">
      <dgm:prSet phldrT="[Text]"/>
      <dgm:spPr/>
      <dgm:t>
        <a:bodyPr/>
        <a:lstStyle/>
        <a:p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predikat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yang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diberikan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kepada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id-ID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suatu Unit kerja </a:t>
          </a:r>
          <a:r>
            <a:rPr lang="id-ID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y</a:t>
          </a:r>
          <a:r>
            <a:rPr lang="id-ID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ang memenuhi sebagian besar manajemen perubahan, penataan tatalaksana, pentaan sistem manajemen SDM, penguatan pengawasan dan penguatan akuntabilitas kinerja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mempunyai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komitmen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untuk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mewujudkan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WBK</a:t>
          </a:r>
          <a:r>
            <a:rPr lang="id-ID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/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WBBM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melalui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reformasi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birokrasi</a:t>
          </a:r>
          <a:r>
            <a:rPr lang="id-ID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, khususnya dalam </a:t>
          </a:r>
          <a:r>
            <a:rPr lang="id-ID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hal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pencegahan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korupsi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dan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peningkatan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kualitas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pelayanan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publi</a:t>
          </a:r>
          <a:r>
            <a:rPr lang="id-ID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</a:t>
          </a:r>
          <a:endParaRPr lang="id-ID" b="1" dirty="0"/>
        </a:p>
      </dgm:t>
    </dgm:pt>
    <dgm:pt modelId="{1891BFF2-07D3-4C54-BD85-E0F35273CD5F}" type="parTrans" cxnId="{86B75916-D301-41A2-B40D-0394AC83F3C3}">
      <dgm:prSet/>
      <dgm:spPr/>
      <dgm:t>
        <a:bodyPr/>
        <a:lstStyle/>
        <a:p>
          <a:endParaRPr lang="id-ID"/>
        </a:p>
      </dgm:t>
    </dgm:pt>
    <dgm:pt modelId="{6E87DCE5-9149-4E22-8CCC-E6DA0F1FE1EC}" type="sibTrans" cxnId="{86B75916-D301-41A2-B40D-0394AC83F3C3}">
      <dgm:prSet/>
      <dgm:spPr/>
      <dgm:t>
        <a:bodyPr/>
        <a:lstStyle/>
        <a:p>
          <a:endParaRPr lang="id-ID"/>
        </a:p>
      </dgm:t>
    </dgm:pt>
    <dgm:pt modelId="{8E7FE735-4A91-4FAD-A477-3F2BA477D6D8}" type="pres">
      <dgm:prSet presAssocID="{5D80A7AF-C09F-4B12-8344-02F086C1ED82}" presName="linear" presStyleCnt="0">
        <dgm:presLayoutVars>
          <dgm:animLvl val="lvl"/>
          <dgm:resizeHandles val="exact"/>
        </dgm:presLayoutVars>
      </dgm:prSet>
      <dgm:spPr/>
    </dgm:pt>
    <dgm:pt modelId="{7CFA3DF1-5079-4416-B664-2E2D89462C45}" type="pres">
      <dgm:prSet presAssocID="{B5A3F2EE-F3BE-4169-A709-D6645E28360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E5E44044-A6C6-4C60-8764-DEC5417DF2B2}" type="pres">
      <dgm:prSet presAssocID="{B5A3F2EE-F3BE-4169-A709-D6645E28360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86B75916-D301-41A2-B40D-0394AC83F3C3}" srcId="{B5A3F2EE-F3BE-4169-A709-D6645E28360D}" destId="{42279FDC-1B4F-4B39-9286-8BDE53FAF087}" srcOrd="0" destOrd="0" parTransId="{1891BFF2-07D3-4C54-BD85-E0F35273CD5F}" sibTransId="{6E87DCE5-9149-4E22-8CCC-E6DA0F1FE1EC}"/>
    <dgm:cxn modelId="{BD246327-D380-42C8-8E79-ACCF75FA74E0}" type="presOf" srcId="{B5A3F2EE-F3BE-4169-A709-D6645E28360D}" destId="{7CFA3DF1-5079-4416-B664-2E2D89462C45}" srcOrd="0" destOrd="0" presId="urn:microsoft.com/office/officeart/2005/8/layout/vList2"/>
    <dgm:cxn modelId="{5469BF7C-7C9E-4890-BFA5-E4662B99D8DD}" type="presOf" srcId="{5D80A7AF-C09F-4B12-8344-02F086C1ED82}" destId="{8E7FE735-4A91-4FAD-A477-3F2BA477D6D8}" srcOrd="0" destOrd="0" presId="urn:microsoft.com/office/officeart/2005/8/layout/vList2"/>
    <dgm:cxn modelId="{C25ED1D9-A408-4F14-8C47-87B9C624B096}" srcId="{5D80A7AF-C09F-4B12-8344-02F086C1ED82}" destId="{B5A3F2EE-F3BE-4169-A709-D6645E28360D}" srcOrd="0" destOrd="0" parTransId="{2E0A9EC5-0DA1-4C80-A9CB-785528ED6A5F}" sibTransId="{69CD6BBD-F5E3-4BAE-9C60-F78D1B5C2853}"/>
    <dgm:cxn modelId="{AC6EABDD-8AA8-41DF-BCE7-31A35914E50F}" type="presOf" srcId="{42279FDC-1B4F-4B39-9286-8BDE53FAF087}" destId="{E5E44044-A6C6-4C60-8764-DEC5417DF2B2}" srcOrd="0" destOrd="0" presId="urn:microsoft.com/office/officeart/2005/8/layout/vList2"/>
    <dgm:cxn modelId="{E216A0AE-C3A5-49D3-9438-B43FF9DB06E1}" type="presParOf" srcId="{8E7FE735-4A91-4FAD-A477-3F2BA477D6D8}" destId="{7CFA3DF1-5079-4416-B664-2E2D89462C45}" srcOrd="0" destOrd="0" presId="urn:microsoft.com/office/officeart/2005/8/layout/vList2"/>
    <dgm:cxn modelId="{8B86F380-F487-4F78-B187-D745DFAFB027}" type="presParOf" srcId="{8E7FE735-4A91-4FAD-A477-3F2BA477D6D8}" destId="{E5E44044-A6C6-4C60-8764-DEC5417DF2B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D80A7AF-C09F-4B12-8344-02F086C1ED82}" type="doc">
      <dgm:prSet loTypeId="urn:microsoft.com/office/officeart/2005/8/layout/vList2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id-ID"/>
        </a:p>
      </dgm:t>
    </dgm:pt>
    <dgm:pt modelId="{B5A3F2EE-F3BE-4169-A709-D6645E28360D}">
      <dgm:prSet phldrT="[Text]"/>
      <dgm:spPr/>
      <dgm:t>
        <a:bodyPr/>
        <a:lstStyle/>
        <a:p>
          <a:r>
            <a:rPr lang="id-ID" dirty="0"/>
            <a:t>Menuju Wilayah Birokrasi Bersih dan Melayani ( WBBM)</a:t>
          </a:r>
        </a:p>
      </dgm:t>
    </dgm:pt>
    <dgm:pt modelId="{2E0A9EC5-0DA1-4C80-A9CB-785528ED6A5F}" type="parTrans" cxnId="{C25ED1D9-A408-4F14-8C47-87B9C624B096}">
      <dgm:prSet/>
      <dgm:spPr/>
      <dgm:t>
        <a:bodyPr/>
        <a:lstStyle/>
        <a:p>
          <a:endParaRPr lang="id-ID"/>
        </a:p>
      </dgm:t>
    </dgm:pt>
    <dgm:pt modelId="{69CD6BBD-F5E3-4BAE-9C60-F78D1B5C2853}" type="sibTrans" cxnId="{C25ED1D9-A408-4F14-8C47-87B9C624B096}">
      <dgm:prSet/>
      <dgm:spPr/>
      <dgm:t>
        <a:bodyPr/>
        <a:lstStyle/>
        <a:p>
          <a:endParaRPr lang="id-ID"/>
        </a:p>
      </dgm:t>
    </dgm:pt>
    <dgm:pt modelId="{42279FDC-1B4F-4B39-9286-8BDE53FAF087}">
      <dgm:prSet phldrT="[Text]"/>
      <dgm:spPr/>
      <dgm:t>
        <a:bodyPr/>
        <a:lstStyle/>
        <a:p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predikat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yang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diberikan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kepada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id-ID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suatu Unit kerja </a:t>
          </a:r>
          <a:r>
            <a:rPr lang="id-ID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y</a:t>
          </a:r>
          <a:r>
            <a:rPr lang="id-ID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ang memenuhi sebagian besar manajemen perubahan, penataan tatalaksana, penataan sistem manajemen SDM, penguatan pengawasan dan penguatan akuntabilitas kinerja</a:t>
          </a:r>
          <a:r>
            <a:rPr lang="en-US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id-ID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dan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pe</a:t>
          </a:r>
          <a:r>
            <a:rPr lang="id-ID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nguatan 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kualitas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pelayanan</a:t>
          </a:r>
          <a:r>
            <a:rPr lang="en-US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publi</a:t>
          </a:r>
          <a:r>
            <a:rPr lang="id-ID" b="1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</a:t>
          </a:r>
          <a:endParaRPr lang="id-ID" b="1" dirty="0"/>
        </a:p>
      </dgm:t>
    </dgm:pt>
    <dgm:pt modelId="{1891BFF2-07D3-4C54-BD85-E0F35273CD5F}" type="parTrans" cxnId="{86B75916-D301-41A2-B40D-0394AC83F3C3}">
      <dgm:prSet/>
      <dgm:spPr/>
      <dgm:t>
        <a:bodyPr/>
        <a:lstStyle/>
        <a:p>
          <a:endParaRPr lang="id-ID"/>
        </a:p>
      </dgm:t>
    </dgm:pt>
    <dgm:pt modelId="{6E87DCE5-9149-4E22-8CCC-E6DA0F1FE1EC}" type="sibTrans" cxnId="{86B75916-D301-41A2-B40D-0394AC83F3C3}">
      <dgm:prSet/>
      <dgm:spPr/>
      <dgm:t>
        <a:bodyPr/>
        <a:lstStyle/>
        <a:p>
          <a:endParaRPr lang="id-ID"/>
        </a:p>
      </dgm:t>
    </dgm:pt>
    <dgm:pt modelId="{8E7FE735-4A91-4FAD-A477-3F2BA477D6D8}" type="pres">
      <dgm:prSet presAssocID="{5D80A7AF-C09F-4B12-8344-02F086C1ED82}" presName="linear" presStyleCnt="0">
        <dgm:presLayoutVars>
          <dgm:animLvl val="lvl"/>
          <dgm:resizeHandles val="exact"/>
        </dgm:presLayoutVars>
      </dgm:prSet>
      <dgm:spPr/>
    </dgm:pt>
    <dgm:pt modelId="{7CFA3DF1-5079-4416-B664-2E2D89462C45}" type="pres">
      <dgm:prSet presAssocID="{B5A3F2EE-F3BE-4169-A709-D6645E28360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E5E44044-A6C6-4C60-8764-DEC5417DF2B2}" type="pres">
      <dgm:prSet presAssocID="{B5A3F2EE-F3BE-4169-A709-D6645E28360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86B75916-D301-41A2-B40D-0394AC83F3C3}" srcId="{B5A3F2EE-F3BE-4169-A709-D6645E28360D}" destId="{42279FDC-1B4F-4B39-9286-8BDE53FAF087}" srcOrd="0" destOrd="0" parTransId="{1891BFF2-07D3-4C54-BD85-E0F35273CD5F}" sibTransId="{6E87DCE5-9149-4E22-8CCC-E6DA0F1FE1EC}"/>
    <dgm:cxn modelId="{642D3187-E55E-445B-A986-5D7FBAD63F3B}" type="presOf" srcId="{B5A3F2EE-F3BE-4169-A709-D6645E28360D}" destId="{7CFA3DF1-5079-4416-B664-2E2D89462C45}" srcOrd="0" destOrd="0" presId="urn:microsoft.com/office/officeart/2005/8/layout/vList2"/>
    <dgm:cxn modelId="{436D8890-9815-4222-9387-E729A68A1BD0}" type="presOf" srcId="{5D80A7AF-C09F-4B12-8344-02F086C1ED82}" destId="{8E7FE735-4A91-4FAD-A477-3F2BA477D6D8}" srcOrd="0" destOrd="0" presId="urn:microsoft.com/office/officeart/2005/8/layout/vList2"/>
    <dgm:cxn modelId="{C25ED1D9-A408-4F14-8C47-87B9C624B096}" srcId="{5D80A7AF-C09F-4B12-8344-02F086C1ED82}" destId="{B5A3F2EE-F3BE-4169-A709-D6645E28360D}" srcOrd="0" destOrd="0" parTransId="{2E0A9EC5-0DA1-4C80-A9CB-785528ED6A5F}" sibTransId="{69CD6BBD-F5E3-4BAE-9C60-F78D1B5C2853}"/>
    <dgm:cxn modelId="{6C3383FC-8233-4E3B-B53E-6AF67FB38B73}" type="presOf" srcId="{42279FDC-1B4F-4B39-9286-8BDE53FAF087}" destId="{E5E44044-A6C6-4C60-8764-DEC5417DF2B2}" srcOrd="0" destOrd="0" presId="urn:microsoft.com/office/officeart/2005/8/layout/vList2"/>
    <dgm:cxn modelId="{9EB5358D-32A5-47A9-B8D5-15552FD2761F}" type="presParOf" srcId="{8E7FE735-4A91-4FAD-A477-3F2BA477D6D8}" destId="{7CFA3DF1-5079-4416-B664-2E2D89462C45}" srcOrd="0" destOrd="0" presId="urn:microsoft.com/office/officeart/2005/8/layout/vList2"/>
    <dgm:cxn modelId="{AF96E502-031B-4FB2-9269-BBA7D54A103D}" type="presParOf" srcId="{8E7FE735-4A91-4FAD-A477-3F2BA477D6D8}" destId="{E5E44044-A6C6-4C60-8764-DEC5417DF2B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96FD23C-9EFD-48F9-8216-77E6F12372B8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F78522CB-5CAB-484F-A2CB-95D2CA472261}">
      <dgm:prSet custT="1"/>
      <dgm:spPr/>
      <dgm:t>
        <a:bodyPr/>
        <a:lstStyle/>
        <a:p>
          <a:pPr rtl="0"/>
          <a:r>
            <a:rPr lang="en-US" sz="1400" b="1" dirty="0">
              <a:solidFill>
                <a:schemeClr val="tx1"/>
              </a:solidFill>
            </a:rPr>
            <a:t>PENCANANGAN ZONA INTEGRITAS.</a:t>
          </a:r>
        </a:p>
      </dgm:t>
    </dgm:pt>
    <dgm:pt modelId="{16AC18F2-2869-4C4A-AABE-0EB5CBD5EE5C}" type="parTrans" cxnId="{F6100977-2CDE-4CA7-A920-DAFCB3404474}">
      <dgm:prSet/>
      <dgm:spPr/>
      <dgm:t>
        <a:bodyPr/>
        <a:lstStyle/>
        <a:p>
          <a:endParaRPr lang="en-US"/>
        </a:p>
      </dgm:t>
    </dgm:pt>
    <dgm:pt modelId="{4E6D0F58-FBBB-42BF-A2FF-85AFC28F0352}" type="sibTrans" cxnId="{F6100977-2CDE-4CA7-A920-DAFCB3404474}">
      <dgm:prSet/>
      <dgm:spPr/>
      <dgm:t>
        <a:bodyPr/>
        <a:lstStyle/>
        <a:p>
          <a:endParaRPr lang="en-US"/>
        </a:p>
      </dgm:t>
    </dgm:pt>
    <dgm:pt modelId="{4283624D-DD51-45DE-9D90-97B76F356853}">
      <dgm:prSet custT="1"/>
      <dgm:spPr/>
      <dgm:t>
        <a:bodyPr/>
        <a:lstStyle/>
        <a:p>
          <a:pPr rtl="0"/>
          <a:r>
            <a:rPr lang="en-US" sz="1400" b="1" dirty="0">
              <a:solidFill>
                <a:schemeClr val="tx1"/>
              </a:solidFill>
            </a:rPr>
            <a:t>TETAPKAN UNIT KERJA YANG AKAN DIJADIKAN ZONA INTEGRITAS MENUJU WILAYAH BEBAS DARI KORUPSI (WBK)/WILAYAH BIROKRASI BERSIH DAN MELAYANI (WBBM).</a:t>
          </a:r>
        </a:p>
      </dgm:t>
    </dgm:pt>
    <dgm:pt modelId="{D81F6649-913F-4366-9C4E-5743C2F3F865}" type="parTrans" cxnId="{1F894A7B-1EDC-4DA8-BAB6-4E0007DFE462}">
      <dgm:prSet/>
      <dgm:spPr/>
      <dgm:t>
        <a:bodyPr/>
        <a:lstStyle/>
        <a:p>
          <a:endParaRPr lang="en-US"/>
        </a:p>
      </dgm:t>
    </dgm:pt>
    <dgm:pt modelId="{61FE9D68-9A0A-44C8-B5A5-679086CC7225}" type="sibTrans" cxnId="{1F894A7B-1EDC-4DA8-BAB6-4E0007DFE462}">
      <dgm:prSet/>
      <dgm:spPr/>
      <dgm:t>
        <a:bodyPr/>
        <a:lstStyle/>
        <a:p>
          <a:endParaRPr lang="en-US"/>
        </a:p>
      </dgm:t>
    </dgm:pt>
    <dgm:pt modelId="{A581CEDA-9914-4C1D-9F90-18F490EC04FC}">
      <dgm:prSet custT="1"/>
      <dgm:spPr/>
      <dgm:t>
        <a:bodyPr/>
        <a:lstStyle/>
        <a:p>
          <a:pPr rtl="0"/>
          <a:r>
            <a:rPr lang="en-US" sz="1400" b="1" dirty="0">
              <a:solidFill>
                <a:schemeClr val="tx1"/>
              </a:solidFill>
            </a:rPr>
            <a:t>TETAPKAN RENCANA AKSI REFORMASI BIROKRASI UNTUK UNIT KERJA ZONA INTEGRITAS.</a:t>
          </a:r>
        </a:p>
      </dgm:t>
    </dgm:pt>
    <dgm:pt modelId="{91B65A7C-05B3-4914-8CC8-6206266CB85D}" type="parTrans" cxnId="{20414FEE-E762-42AC-A0D8-35C3CD0BBB88}">
      <dgm:prSet/>
      <dgm:spPr/>
      <dgm:t>
        <a:bodyPr/>
        <a:lstStyle/>
        <a:p>
          <a:endParaRPr lang="en-US"/>
        </a:p>
      </dgm:t>
    </dgm:pt>
    <dgm:pt modelId="{CF95A199-A281-45C3-9C66-F3833FDAF7A8}" type="sibTrans" cxnId="{20414FEE-E762-42AC-A0D8-35C3CD0BBB88}">
      <dgm:prSet/>
      <dgm:spPr/>
      <dgm:t>
        <a:bodyPr/>
        <a:lstStyle/>
        <a:p>
          <a:endParaRPr lang="en-US"/>
        </a:p>
      </dgm:t>
    </dgm:pt>
    <dgm:pt modelId="{9C284D2A-006F-4B49-83D9-7B77CBC9D202}">
      <dgm:prSet custT="1"/>
      <dgm:spPr/>
      <dgm:t>
        <a:bodyPr/>
        <a:lstStyle/>
        <a:p>
          <a:pPr rtl="0"/>
          <a:r>
            <a:rPr lang="en-US" sz="1400" b="1" dirty="0">
              <a:solidFill>
                <a:schemeClr val="tx1"/>
              </a:solidFill>
            </a:rPr>
            <a:t>PELAKSANAAN RENCANA AKSI. </a:t>
          </a:r>
        </a:p>
      </dgm:t>
    </dgm:pt>
    <dgm:pt modelId="{2623AB45-8C4D-45D5-BA95-9BE64D2465B8}" type="parTrans" cxnId="{DC4F1B02-7D47-43EE-B9CB-A37F57C91CE9}">
      <dgm:prSet/>
      <dgm:spPr/>
      <dgm:t>
        <a:bodyPr/>
        <a:lstStyle/>
        <a:p>
          <a:endParaRPr lang="en-US"/>
        </a:p>
      </dgm:t>
    </dgm:pt>
    <dgm:pt modelId="{10E8E11B-4D45-4DEC-93DF-9AE347590727}" type="sibTrans" cxnId="{DC4F1B02-7D47-43EE-B9CB-A37F57C91CE9}">
      <dgm:prSet/>
      <dgm:spPr/>
      <dgm:t>
        <a:bodyPr/>
        <a:lstStyle/>
        <a:p>
          <a:endParaRPr lang="en-US"/>
        </a:p>
      </dgm:t>
    </dgm:pt>
    <dgm:pt modelId="{F6F3493E-CEAC-4D8D-9524-25F52AC873EA}">
      <dgm:prSet custT="1"/>
      <dgm:spPr/>
      <dgm:t>
        <a:bodyPr/>
        <a:lstStyle/>
        <a:p>
          <a:pPr rtl="0"/>
          <a:r>
            <a:rPr lang="en-US" sz="1400" b="1" dirty="0">
              <a:solidFill>
                <a:schemeClr val="tx1"/>
              </a:solidFill>
            </a:rPr>
            <a:t>UKUR INDIKATOR HASIL DAN PROSES YANG DICAPAI.</a:t>
          </a:r>
        </a:p>
      </dgm:t>
    </dgm:pt>
    <dgm:pt modelId="{4A9E1EA1-F7E3-402C-A231-D916309630F3}" type="parTrans" cxnId="{763C2300-6053-45B7-9341-AAB5E08D6E80}">
      <dgm:prSet/>
      <dgm:spPr/>
      <dgm:t>
        <a:bodyPr/>
        <a:lstStyle/>
        <a:p>
          <a:endParaRPr lang="en-US"/>
        </a:p>
      </dgm:t>
    </dgm:pt>
    <dgm:pt modelId="{419EE7DE-150A-4FA9-A484-A74C9088D53A}" type="sibTrans" cxnId="{763C2300-6053-45B7-9341-AAB5E08D6E80}">
      <dgm:prSet/>
      <dgm:spPr/>
      <dgm:t>
        <a:bodyPr/>
        <a:lstStyle/>
        <a:p>
          <a:endParaRPr lang="en-US"/>
        </a:p>
      </dgm:t>
    </dgm:pt>
    <dgm:pt modelId="{C785929C-7336-4C25-8B27-0AC58BB05A22}">
      <dgm:prSet custT="1"/>
      <dgm:spPr/>
      <dgm:t>
        <a:bodyPr/>
        <a:lstStyle/>
        <a:p>
          <a:pPr rtl="0"/>
          <a:r>
            <a:rPr lang="en-US" sz="1400" b="1" dirty="0">
              <a:solidFill>
                <a:schemeClr val="tx1"/>
              </a:solidFill>
            </a:rPr>
            <a:t>LAKUKAN MONITORING DAN EVALUASI ATAS INDIKATOR HASIL DAN PROSES YANG DICAPAI.</a:t>
          </a:r>
        </a:p>
      </dgm:t>
    </dgm:pt>
    <dgm:pt modelId="{0B6F0DFC-1822-406B-B18D-B45B214310DD}" type="parTrans" cxnId="{AB806B09-96ED-4F8E-AEDA-0B558ACAD925}">
      <dgm:prSet/>
      <dgm:spPr/>
      <dgm:t>
        <a:bodyPr/>
        <a:lstStyle/>
        <a:p>
          <a:endParaRPr lang="en-US"/>
        </a:p>
      </dgm:t>
    </dgm:pt>
    <dgm:pt modelId="{B1528635-596A-4144-946A-B960146F7DB8}" type="sibTrans" cxnId="{AB806B09-96ED-4F8E-AEDA-0B558ACAD925}">
      <dgm:prSet/>
      <dgm:spPr/>
      <dgm:t>
        <a:bodyPr/>
        <a:lstStyle/>
        <a:p>
          <a:endParaRPr lang="en-US"/>
        </a:p>
      </dgm:t>
    </dgm:pt>
    <dgm:pt modelId="{B16DEC70-A5BD-4803-928B-54F9A0F34BCF}">
      <dgm:prSet custT="1"/>
      <dgm:spPr/>
      <dgm:t>
        <a:bodyPr/>
        <a:lstStyle/>
        <a:p>
          <a:pPr rtl="0"/>
          <a:r>
            <a:rPr lang="en-US" sz="1400" b="1" dirty="0">
              <a:solidFill>
                <a:schemeClr val="tx1"/>
              </a:solidFill>
            </a:rPr>
            <a:t>AJUKAN USULAN UNTUK DIEVALUASI OLEH KEMENTERIAN PANRB.</a:t>
          </a:r>
        </a:p>
      </dgm:t>
    </dgm:pt>
    <dgm:pt modelId="{E3CA3F20-220F-4C43-8C58-FBEC47BBAEE9}" type="parTrans" cxnId="{E6FBC923-9210-4FE9-B6EE-56EBE00F59EA}">
      <dgm:prSet/>
      <dgm:spPr/>
      <dgm:t>
        <a:bodyPr/>
        <a:lstStyle/>
        <a:p>
          <a:endParaRPr lang="en-US"/>
        </a:p>
      </dgm:t>
    </dgm:pt>
    <dgm:pt modelId="{342E8BE5-FC83-4B9B-861A-5EC5AA699D6F}" type="sibTrans" cxnId="{E6FBC923-9210-4FE9-B6EE-56EBE00F59EA}">
      <dgm:prSet/>
      <dgm:spPr/>
      <dgm:t>
        <a:bodyPr/>
        <a:lstStyle/>
        <a:p>
          <a:endParaRPr lang="en-US"/>
        </a:p>
      </dgm:t>
    </dgm:pt>
    <dgm:pt modelId="{AB1ADFCF-0FD9-4529-B51F-5DB6E88672B0}" type="pres">
      <dgm:prSet presAssocID="{596FD23C-9EFD-48F9-8216-77E6F12372B8}" presName="Name0" presStyleCnt="0">
        <dgm:presLayoutVars>
          <dgm:chMax val="7"/>
          <dgm:chPref val="7"/>
          <dgm:dir/>
        </dgm:presLayoutVars>
      </dgm:prSet>
      <dgm:spPr/>
    </dgm:pt>
    <dgm:pt modelId="{D8C9D0CA-92BB-435A-8145-CCF95CC3194E}" type="pres">
      <dgm:prSet presAssocID="{596FD23C-9EFD-48F9-8216-77E6F12372B8}" presName="Name1" presStyleCnt="0"/>
      <dgm:spPr/>
    </dgm:pt>
    <dgm:pt modelId="{4B6DDC32-999D-4435-A133-1267317A46CC}" type="pres">
      <dgm:prSet presAssocID="{596FD23C-9EFD-48F9-8216-77E6F12372B8}" presName="cycle" presStyleCnt="0"/>
      <dgm:spPr/>
    </dgm:pt>
    <dgm:pt modelId="{2D276D85-12B6-4153-AE8E-F92C1D9E4FC1}" type="pres">
      <dgm:prSet presAssocID="{596FD23C-9EFD-48F9-8216-77E6F12372B8}" presName="srcNode" presStyleLbl="node1" presStyleIdx="0" presStyleCnt="7"/>
      <dgm:spPr/>
    </dgm:pt>
    <dgm:pt modelId="{3CD8B345-2852-4419-A0A4-D269C3A701E0}" type="pres">
      <dgm:prSet presAssocID="{596FD23C-9EFD-48F9-8216-77E6F12372B8}" presName="conn" presStyleLbl="parChTrans1D2" presStyleIdx="0" presStyleCnt="1"/>
      <dgm:spPr/>
    </dgm:pt>
    <dgm:pt modelId="{0EC4B55E-8AC0-4912-AC35-CCB1121C8E50}" type="pres">
      <dgm:prSet presAssocID="{596FD23C-9EFD-48F9-8216-77E6F12372B8}" presName="extraNode" presStyleLbl="node1" presStyleIdx="0" presStyleCnt="7"/>
      <dgm:spPr/>
    </dgm:pt>
    <dgm:pt modelId="{66DC65D8-41A8-46CD-88F4-AA513218C0E3}" type="pres">
      <dgm:prSet presAssocID="{596FD23C-9EFD-48F9-8216-77E6F12372B8}" presName="dstNode" presStyleLbl="node1" presStyleIdx="0" presStyleCnt="7"/>
      <dgm:spPr/>
    </dgm:pt>
    <dgm:pt modelId="{2B95967A-2291-4819-8E4B-34AAC2BA39F1}" type="pres">
      <dgm:prSet presAssocID="{F78522CB-5CAB-484F-A2CB-95D2CA472261}" presName="text_1" presStyleLbl="node1" presStyleIdx="0" presStyleCnt="7">
        <dgm:presLayoutVars>
          <dgm:bulletEnabled val="1"/>
        </dgm:presLayoutVars>
      </dgm:prSet>
      <dgm:spPr/>
    </dgm:pt>
    <dgm:pt modelId="{EC9C239E-75A9-47A4-81A4-DFC2B74E9C45}" type="pres">
      <dgm:prSet presAssocID="{F78522CB-5CAB-484F-A2CB-95D2CA472261}" presName="accent_1" presStyleCnt="0"/>
      <dgm:spPr/>
    </dgm:pt>
    <dgm:pt modelId="{21AE53F0-350F-442F-BA8D-88F765EAC718}" type="pres">
      <dgm:prSet presAssocID="{F78522CB-5CAB-484F-A2CB-95D2CA472261}" presName="accentRepeatNode" presStyleLbl="solidFgAcc1" presStyleIdx="0" presStyleCnt="7"/>
      <dgm:spPr/>
    </dgm:pt>
    <dgm:pt modelId="{9A66ABDE-1762-4F99-B6F7-8D1493BC90A3}" type="pres">
      <dgm:prSet presAssocID="{4283624D-DD51-45DE-9D90-97B76F356853}" presName="text_2" presStyleLbl="node1" presStyleIdx="1" presStyleCnt="7">
        <dgm:presLayoutVars>
          <dgm:bulletEnabled val="1"/>
        </dgm:presLayoutVars>
      </dgm:prSet>
      <dgm:spPr/>
    </dgm:pt>
    <dgm:pt modelId="{D4580596-5117-4F86-B0CB-DAA9014E6BED}" type="pres">
      <dgm:prSet presAssocID="{4283624D-DD51-45DE-9D90-97B76F356853}" presName="accent_2" presStyleCnt="0"/>
      <dgm:spPr/>
    </dgm:pt>
    <dgm:pt modelId="{D87A5CEE-B78A-409D-A607-29FC0CC6DB8A}" type="pres">
      <dgm:prSet presAssocID="{4283624D-DD51-45DE-9D90-97B76F356853}" presName="accentRepeatNode" presStyleLbl="solidFgAcc1" presStyleIdx="1" presStyleCnt="7"/>
      <dgm:spPr/>
    </dgm:pt>
    <dgm:pt modelId="{A283E1E1-C194-4D60-89B0-62DF53F45ED7}" type="pres">
      <dgm:prSet presAssocID="{A581CEDA-9914-4C1D-9F90-18F490EC04FC}" presName="text_3" presStyleLbl="node1" presStyleIdx="2" presStyleCnt="7">
        <dgm:presLayoutVars>
          <dgm:bulletEnabled val="1"/>
        </dgm:presLayoutVars>
      </dgm:prSet>
      <dgm:spPr/>
    </dgm:pt>
    <dgm:pt modelId="{88940C94-C6AD-42F2-9D54-1C52BDC85E97}" type="pres">
      <dgm:prSet presAssocID="{A581CEDA-9914-4C1D-9F90-18F490EC04FC}" presName="accent_3" presStyleCnt="0"/>
      <dgm:spPr/>
    </dgm:pt>
    <dgm:pt modelId="{960267F9-2E1D-4DB1-89AA-93F1C9BFF174}" type="pres">
      <dgm:prSet presAssocID="{A581CEDA-9914-4C1D-9F90-18F490EC04FC}" presName="accentRepeatNode" presStyleLbl="solidFgAcc1" presStyleIdx="2" presStyleCnt="7"/>
      <dgm:spPr/>
    </dgm:pt>
    <dgm:pt modelId="{3ABDC53D-1555-4D2B-AC51-356258720EEA}" type="pres">
      <dgm:prSet presAssocID="{9C284D2A-006F-4B49-83D9-7B77CBC9D202}" presName="text_4" presStyleLbl="node1" presStyleIdx="3" presStyleCnt="7">
        <dgm:presLayoutVars>
          <dgm:bulletEnabled val="1"/>
        </dgm:presLayoutVars>
      </dgm:prSet>
      <dgm:spPr/>
    </dgm:pt>
    <dgm:pt modelId="{C9189A0C-CC00-4E65-92F9-0D82B239E1DC}" type="pres">
      <dgm:prSet presAssocID="{9C284D2A-006F-4B49-83D9-7B77CBC9D202}" presName="accent_4" presStyleCnt="0"/>
      <dgm:spPr/>
    </dgm:pt>
    <dgm:pt modelId="{500C4280-BEA6-462B-AA22-3315F3B46FFC}" type="pres">
      <dgm:prSet presAssocID="{9C284D2A-006F-4B49-83D9-7B77CBC9D202}" presName="accentRepeatNode" presStyleLbl="solidFgAcc1" presStyleIdx="3" presStyleCnt="7"/>
      <dgm:spPr/>
    </dgm:pt>
    <dgm:pt modelId="{09FD82D8-0671-4DE4-9A82-96C5476E73C1}" type="pres">
      <dgm:prSet presAssocID="{F6F3493E-CEAC-4D8D-9524-25F52AC873EA}" presName="text_5" presStyleLbl="node1" presStyleIdx="4" presStyleCnt="7">
        <dgm:presLayoutVars>
          <dgm:bulletEnabled val="1"/>
        </dgm:presLayoutVars>
      </dgm:prSet>
      <dgm:spPr/>
    </dgm:pt>
    <dgm:pt modelId="{D52C1583-68DB-4C0C-95BE-C33D878D7F89}" type="pres">
      <dgm:prSet presAssocID="{F6F3493E-CEAC-4D8D-9524-25F52AC873EA}" presName="accent_5" presStyleCnt="0"/>
      <dgm:spPr/>
    </dgm:pt>
    <dgm:pt modelId="{3CD46A78-5467-4236-B24A-6B4496D06B0F}" type="pres">
      <dgm:prSet presAssocID="{F6F3493E-CEAC-4D8D-9524-25F52AC873EA}" presName="accentRepeatNode" presStyleLbl="solidFgAcc1" presStyleIdx="4" presStyleCnt="7"/>
      <dgm:spPr/>
    </dgm:pt>
    <dgm:pt modelId="{3673D274-3367-4EAB-AEC1-F0C2474F670C}" type="pres">
      <dgm:prSet presAssocID="{C785929C-7336-4C25-8B27-0AC58BB05A22}" presName="text_6" presStyleLbl="node1" presStyleIdx="5" presStyleCnt="7">
        <dgm:presLayoutVars>
          <dgm:bulletEnabled val="1"/>
        </dgm:presLayoutVars>
      </dgm:prSet>
      <dgm:spPr/>
    </dgm:pt>
    <dgm:pt modelId="{C2C91D95-F48A-4D79-9330-71D27FCE958E}" type="pres">
      <dgm:prSet presAssocID="{C785929C-7336-4C25-8B27-0AC58BB05A22}" presName="accent_6" presStyleCnt="0"/>
      <dgm:spPr/>
    </dgm:pt>
    <dgm:pt modelId="{F2096E60-575E-4731-AAE5-B0D28A018867}" type="pres">
      <dgm:prSet presAssocID="{C785929C-7336-4C25-8B27-0AC58BB05A22}" presName="accentRepeatNode" presStyleLbl="solidFgAcc1" presStyleIdx="5" presStyleCnt="7"/>
      <dgm:spPr/>
    </dgm:pt>
    <dgm:pt modelId="{DBADBD4B-54C2-45BB-9E99-888909F9043F}" type="pres">
      <dgm:prSet presAssocID="{B16DEC70-A5BD-4803-928B-54F9A0F34BCF}" presName="text_7" presStyleLbl="node1" presStyleIdx="6" presStyleCnt="7">
        <dgm:presLayoutVars>
          <dgm:bulletEnabled val="1"/>
        </dgm:presLayoutVars>
      </dgm:prSet>
      <dgm:spPr/>
    </dgm:pt>
    <dgm:pt modelId="{624354C7-9F49-42F4-B1DC-0CE8A308102B}" type="pres">
      <dgm:prSet presAssocID="{B16DEC70-A5BD-4803-928B-54F9A0F34BCF}" presName="accent_7" presStyleCnt="0"/>
      <dgm:spPr/>
    </dgm:pt>
    <dgm:pt modelId="{DC9D0E80-B1EE-4E00-A82C-8AB1B8CB27DC}" type="pres">
      <dgm:prSet presAssocID="{B16DEC70-A5BD-4803-928B-54F9A0F34BCF}" presName="accentRepeatNode" presStyleLbl="solidFgAcc1" presStyleIdx="6" presStyleCnt="7"/>
      <dgm:spPr/>
    </dgm:pt>
  </dgm:ptLst>
  <dgm:cxnLst>
    <dgm:cxn modelId="{763C2300-6053-45B7-9341-AAB5E08D6E80}" srcId="{596FD23C-9EFD-48F9-8216-77E6F12372B8}" destId="{F6F3493E-CEAC-4D8D-9524-25F52AC873EA}" srcOrd="4" destOrd="0" parTransId="{4A9E1EA1-F7E3-402C-A231-D916309630F3}" sibTransId="{419EE7DE-150A-4FA9-A484-A74C9088D53A}"/>
    <dgm:cxn modelId="{DC4F1B02-7D47-43EE-B9CB-A37F57C91CE9}" srcId="{596FD23C-9EFD-48F9-8216-77E6F12372B8}" destId="{9C284D2A-006F-4B49-83D9-7B77CBC9D202}" srcOrd="3" destOrd="0" parTransId="{2623AB45-8C4D-45D5-BA95-9BE64D2465B8}" sibTransId="{10E8E11B-4D45-4DEC-93DF-9AE347590727}"/>
    <dgm:cxn modelId="{AB806B09-96ED-4F8E-AEDA-0B558ACAD925}" srcId="{596FD23C-9EFD-48F9-8216-77E6F12372B8}" destId="{C785929C-7336-4C25-8B27-0AC58BB05A22}" srcOrd="5" destOrd="0" parTransId="{0B6F0DFC-1822-406B-B18D-B45B214310DD}" sibTransId="{B1528635-596A-4144-946A-B960146F7DB8}"/>
    <dgm:cxn modelId="{E6FBC923-9210-4FE9-B6EE-56EBE00F59EA}" srcId="{596FD23C-9EFD-48F9-8216-77E6F12372B8}" destId="{B16DEC70-A5BD-4803-928B-54F9A0F34BCF}" srcOrd="6" destOrd="0" parTransId="{E3CA3F20-220F-4C43-8C58-FBEC47BBAEE9}" sibTransId="{342E8BE5-FC83-4B9B-861A-5EC5AA699D6F}"/>
    <dgm:cxn modelId="{37520C74-9067-48E7-95A2-E86570B33DA9}" type="presOf" srcId="{B16DEC70-A5BD-4803-928B-54F9A0F34BCF}" destId="{DBADBD4B-54C2-45BB-9E99-888909F9043F}" srcOrd="0" destOrd="0" presId="urn:microsoft.com/office/officeart/2008/layout/VerticalCurvedList"/>
    <dgm:cxn modelId="{F6100977-2CDE-4CA7-A920-DAFCB3404474}" srcId="{596FD23C-9EFD-48F9-8216-77E6F12372B8}" destId="{F78522CB-5CAB-484F-A2CB-95D2CA472261}" srcOrd="0" destOrd="0" parTransId="{16AC18F2-2869-4C4A-AABE-0EB5CBD5EE5C}" sibTransId="{4E6D0F58-FBBB-42BF-A2FF-85AFC28F0352}"/>
    <dgm:cxn modelId="{8F2A6479-01FC-42D7-8187-2123FB818133}" type="presOf" srcId="{F6F3493E-CEAC-4D8D-9524-25F52AC873EA}" destId="{09FD82D8-0671-4DE4-9A82-96C5476E73C1}" srcOrd="0" destOrd="0" presId="urn:microsoft.com/office/officeart/2008/layout/VerticalCurvedList"/>
    <dgm:cxn modelId="{34C7197A-38CB-46A0-99F2-221426B3D0E2}" type="presOf" srcId="{596FD23C-9EFD-48F9-8216-77E6F12372B8}" destId="{AB1ADFCF-0FD9-4529-B51F-5DB6E88672B0}" srcOrd="0" destOrd="0" presId="urn:microsoft.com/office/officeart/2008/layout/VerticalCurvedList"/>
    <dgm:cxn modelId="{1F894A7B-1EDC-4DA8-BAB6-4E0007DFE462}" srcId="{596FD23C-9EFD-48F9-8216-77E6F12372B8}" destId="{4283624D-DD51-45DE-9D90-97B76F356853}" srcOrd="1" destOrd="0" parTransId="{D81F6649-913F-4366-9C4E-5743C2F3F865}" sibTransId="{61FE9D68-9A0A-44C8-B5A5-679086CC7225}"/>
    <dgm:cxn modelId="{89277C85-2CA8-4DDD-9FC8-058A4CD4572D}" type="presOf" srcId="{4E6D0F58-FBBB-42BF-A2FF-85AFC28F0352}" destId="{3CD8B345-2852-4419-A0A4-D269C3A701E0}" srcOrd="0" destOrd="0" presId="urn:microsoft.com/office/officeart/2008/layout/VerticalCurvedList"/>
    <dgm:cxn modelId="{3BFECC96-DE2B-4C95-BC2D-6FD9F2862398}" type="presOf" srcId="{4283624D-DD51-45DE-9D90-97B76F356853}" destId="{9A66ABDE-1762-4F99-B6F7-8D1493BC90A3}" srcOrd="0" destOrd="0" presId="urn:microsoft.com/office/officeart/2008/layout/VerticalCurvedList"/>
    <dgm:cxn modelId="{18D53EA2-5853-4291-8198-DD862DBEC854}" type="presOf" srcId="{9C284D2A-006F-4B49-83D9-7B77CBC9D202}" destId="{3ABDC53D-1555-4D2B-AC51-356258720EEA}" srcOrd="0" destOrd="0" presId="urn:microsoft.com/office/officeart/2008/layout/VerticalCurvedList"/>
    <dgm:cxn modelId="{E96E79A4-186D-433E-B8F8-0B2A0DCF5574}" type="presOf" srcId="{F78522CB-5CAB-484F-A2CB-95D2CA472261}" destId="{2B95967A-2291-4819-8E4B-34AAC2BA39F1}" srcOrd="0" destOrd="0" presId="urn:microsoft.com/office/officeart/2008/layout/VerticalCurvedList"/>
    <dgm:cxn modelId="{6D9539AC-9B7D-4F3F-BF3D-CB4740C2FA3B}" type="presOf" srcId="{A581CEDA-9914-4C1D-9F90-18F490EC04FC}" destId="{A283E1E1-C194-4D60-89B0-62DF53F45ED7}" srcOrd="0" destOrd="0" presId="urn:microsoft.com/office/officeart/2008/layout/VerticalCurvedList"/>
    <dgm:cxn modelId="{20414FEE-E762-42AC-A0D8-35C3CD0BBB88}" srcId="{596FD23C-9EFD-48F9-8216-77E6F12372B8}" destId="{A581CEDA-9914-4C1D-9F90-18F490EC04FC}" srcOrd="2" destOrd="0" parTransId="{91B65A7C-05B3-4914-8CC8-6206266CB85D}" sibTransId="{CF95A199-A281-45C3-9C66-F3833FDAF7A8}"/>
    <dgm:cxn modelId="{F1EEAFF8-4CE2-487F-B28E-A7D19B734C93}" type="presOf" srcId="{C785929C-7336-4C25-8B27-0AC58BB05A22}" destId="{3673D274-3367-4EAB-AEC1-F0C2474F670C}" srcOrd="0" destOrd="0" presId="urn:microsoft.com/office/officeart/2008/layout/VerticalCurvedList"/>
    <dgm:cxn modelId="{7BEF8411-542C-41A8-A1F4-7F52508A7886}" type="presParOf" srcId="{AB1ADFCF-0FD9-4529-B51F-5DB6E88672B0}" destId="{D8C9D0CA-92BB-435A-8145-CCF95CC3194E}" srcOrd="0" destOrd="0" presId="urn:microsoft.com/office/officeart/2008/layout/VerticalCurvedList"/>
    <dgm:cxn modelId="{4FFF08F7-53DF-41B1-93D3-ABD455F84842}" type="presParOf" srcId="{D8C9D0CA-92BB-435A-8145-CCF95CC3194E}" destId="{4B6DDC32-999D-4435-A133-1267317A46CC}" srcOrd="0" destOrd="0" presId="urn:microsoft.com/office/officeart/2008/layout/VerticalCurvedList"/>
    <dgm:cxn modelId="{3FB5294F-3DA7-4FA3-8755-639D55AE9233}" type="presParOf" srcId="{4B6DDC32-999D-4435-A133-1267317A46CC}" destId="{2D276D85-12B6-4153-AE8E-F92C1D9E4FC1}" srcOrd="0" destOrd="0" presId="urn:microsoft.com/office/officeart/2008/layout/VerticalCurvedList"/>
    <dgm:cxn modelId="{44FA833D-4B46-4A85-946A-ABB61F0ABB5D}" type="presParOf" srcId="{4B6DDC32-999D-4435-A133-1267317A46CC}" destId="{3CD8B345-2852-4419-A0A4-D269C3A701E0}" srcOrd="1" destOrd="0" presId="urn:microsoft.com/office/officeart/2008/layout/VerticalCurvedList"/>
    <dgm:cxn modelId="{3AF7EB92-A86F-4E30-BDBA-0637D7DC61A0}" type="presParOf" srcId="{4B6DDC32-999D-4435-A133-1267317A46CC}" destId="{0EC4B55E-8AC0-4912-AC35-CCB1121C8E50}" srcOrd="2" destOrd="0" presId="urn:microsoft.com/office/officeart/2008/layout/VerticalCurvedList"/>
    <dgm:cxn modelId="{5AE7395D-9B5D-4ED7-8EBF-8CD5A9E4814D}" type="presParOf" srcId="{4B6DDC32-999D-4435-A133-1267317A46CC}" destId="{66DC65D8-41A8-46CD-88F4-AA513218C0E3}" srcOrd="3" destOrd="0" presId="urn:microsoft.com/office/officeart/2008/layout/VerticalCurvedList"/>
    <dgm:cxn modelId="{42FA2C99-D126-44DF-81C8-D8D69E5834EA}" type="presParOf" srcId="{D8C9D0CA-92BB-435A-8145-CCF95CC3194E}" destId="{2B95967A-2291-4819-8E4B-34AAC2BA39F1}" srcOrd="1" destOrd="0" presId="urn:microsoft.com/office/officeart/2008/layout/VerticalCurvedList"/>
    <dgm:cxn modelId="{F5858182-7399-48B7-B82F-BFE339BB7933}" type="presParOf" srcId="{D8C9D0CA-92BB-435A-8145-CCF95CC3194E}" destId="{EC9C239E-75A9-47A4-81A4-DFC2B74E9C45}" srcOrd="2" destOrd="0" presId="urn:microsoft.com/office/officeart/2008/layout/VerticalCurvedList"/>
    <dgm:cxn modelId="{0B039FBA-B199-4B19-83D8-D656006FDEFD}" type="presParOf" srcId="{EC9C239E-75A9-47A4-81A4-DFC2B74E9C45}" destId="{21AE53F0-350F-442F-BA8D-88F765EAC718}" srcOrd="0" destOrd="0" presId="urn:microsoft.com/office/officeart/2008/layout/VerticalCurvedList"/>
    <dgm:cxn modelId="{26AB930A-7CF9-46C9-95A6-95DAAD4F1DFC}" type="presParOf" srcId="{D8C9D0CA-92BB-435A-8145-CCF95CC3194E}" destId="{9A66ABDE-1762-4F99-B6F7-8D1493BC90A3}" srcOrd="3" destOrd="0" presId="urn:microsoft.com/office/officeart/2008/layout/VerticalCurvedList"/>
    <dgm:cxn modelId="{EE24AA84-D663-460D-86AF-EC39EFDD6EB5}" type="presParOf" srcId="{D8C9D0CA-92BB-435A-8145-CCF95CC3194E}" destId="{D4580596-5117-4F86-B0CB-DAA9014E6BED}" srcOrd="4" destOrd="0" presId="urn:microsoft.com/office/officeart/2008/layout/VerticalCurvedList"/>
    <dgm:cxn modelId="{B8716D96-FCBD-4238-B5FB-6025ACE7C87E}" type="presParOf" srcId="{D4580596-5117-4F86-B0CB-DAA9014E6BED}" destId="{D87A5CEE-B78A-409D-A607-29FC0CC6DB8A}" srcOrd="0" destOrd="0" presId="urn:microsoft.com/office/officeart/2008/layout/VerticalCurvedList"/>
    <dgm:cxn modelId="{B2A21381-3C12-490E-A5E1-3434CBDF30E6}" type="presParOf" srcId="{D8C9D0CA-92BB-435A-8145-CCF95CC3194E}" destId="{A283E1E1-C194-4D60-89B0-62DF53F45ED7}" srcOrd="5" destOrd="0" presId="urn:microsoft.com/office/officeart/2008/layout/VerticalCurvedList"/>
    <dgm:cxn modelId="{D6D6779D-F2AB-402A-B14C-F8C33C130342}" type="presParOf" srcId="{D8C9D0CA-92BB-435A-8145-CCF95CC3194E}" destId="{88940C94-C6AD-42F2-9D54-1C52BDC85E97}" srcOrd="6" destOrd="0" presId="urn:microsoft.com/office/officeart/2008/layout/VerticalCurvedList"/>
    <dgm:cxn modelId="{F2E3EC8A-4E83-4DB4-A0C7-D44593F38A48}" type="presParOf" srcId="{88940C94-C6AD-42F2-9D54-1C52BDC85E97}" destId="{960267F9-2E1D-4DB1-89AA-93F1C9BFF174}" srcOrd="0" destOrd="0" presId="urn:microsoft.com/office/officeart/2008/layout/VerticalCurvedList"/>
    <dgm:cxn modelId="{91EFDF70-EE40-48FB-8F30-E4748F3326E9}" type="presParOf" srcId="{D8C9D0CA-92BB-435A-8145-CCF95CC3194E}" destId="{3ABDC53D-1555-4D2B-AC51-356258720EEA}" srcOrd="7" destOrd="0" presId="urn:microsoft.com/office/officeart/2008/layout/VerticalCurvedList"/>
    <dgm:cxn modelId="{824A1F40-0808-4E7C-ACD6-0D784C8EC0C0}" type="presParOf" srcId="{D8C9D0CA-92BB-435A-8145-CCF95CC3194E}" destId="{C9189A0C-CC00-4E65-92F9-0D82B239E1DC}" srcOrd="8" destOrd="0" presId="urn:microsoft.com/office/officeart/2008/layout/VerticalCurvedList"/>
    <dgm:cxn modelId="{7CFEA73C-E597-4D11-BDB0-03BDDF7AB8CB}" type="presParOf" srcId="{C9189A0C-CC00-4E65-92F9-0D82B239E1DC}" destId="{500C4280-BEA6-462B-AA22-3315F3B46FFC}" srcOrd="0" destOrd="0" presId="urn:microsoft.com/office/officeart/2008/layout/VerticalCurvedList"/>
    <dgm:cxn modelId="{C5DC95C6-5603-4E2A-A24F-40EE300616E8}" type="presParOf" srcId="{D8C9D0CA-92BB-435A-8145-CCF95CC3194E}" destId="{09FD82D8-0671-4DE4-9A82-96C5476E73C1}" srcOrd="9" destOrd="0" presId="urn:microsoft.com/office/officeart/2008/layout/VerticalCurvedList"/>
    <dgm:cxn modelId="{2CCC4A61-1081-4FA6-A0CD-BA967802DEF2}" type="presParOf" srcId="{D8C9D0CA-92BB-435A-8145-CCF95CC3194E}" destId="{D52C1583-68DB-4C0C-95BE-C33D878D7F89}" srcOrd="10" destOrd="0" presId="urn:microsoft.com/office/officeart/2008/layout/VerticalCurvedList"/>
    <dgm:cxn modelId="{91EAE56F-7EEC-4847-A1C5-46AFCCDA4CFD}" type="presParOf" srcId="{D52C1583-68DB-4C0C-95BE-C33D878D7F89}" destId="{3CD46A78-5467-4236-B24A-6B4496D06B0F}" srcOrd="0" destOrd="0" presId="urn:microsoft.com/office/officeart/2008/layout/VerticalCurvedList"/>
    <dgm:cxn modelId="{83712CF2-990D-4D59-BEB4-3B1C88E8F4CD}" type="presParOf" srcId="{D8C9D0CA-92BB-435A-8145-CCF95CC3194E}" destId="{3673D274-3367-4EAB-AEC1-F0C2474F670C}" srcOrd="11" destOrd="0" presId="urn:microsoft.com/office/officeart/2008/layout/VerticalCurvedList"/>
    <dgm:cxn modelId="{DC59B58A-5210-41CC-8DCD-8F5591A36813}" type="presParOf" srcId="{D8C9D0CA-92BB-435A-8145-CCF95CC3194E}" destId="{C2C91D95-F48A-4D79-9330-71D27FCE958E}" srcOrd="12" destOrd="0" presId="urn:microsoft.com/office/officeart/2008/layout/VerticalCurvedList"/>
    <dgm:cxn modelId="{35FBED06-CDDC-4FE4-8E99-564953B45D2D}" type="presParOf" srcId="{C2C91D95-F48A-4D79-9330-71D27FCE958E}" destId="{F2096E60-575E-4731-AAE5-B0D28A018867}" srcOrd="0" destOrd="0" presId="urn:microsoft.com/office/officeart/2008/layout/VerticalCurvedList"/>
    <dgm:cxn modelId="{6EC340C0-CB3B-434E-86B8-213A2467D004}" type="presParOf" srcId="{D8C9D0CA-92BB-435A-8145-CCF95CC3194E}" destId="{DBADBD4B-54C2-45BB-9E99-888909F9043F}" srcOrd="13" destOrd="0" presId="urn:microsoft.com/office/officeart/2008/layout/VerticalCurvedList"/>
    <dgm:cxn modelId="{E3A3BC3A-6D6E-4A0B-A448-3F10AEC53E02}" type="presParOf" srcId="{D8C9D0CA-92BB-435A-8145-CCF95CC3194E}" destId="{624354C7-9F49-42F4-B1DC-0CE8A308102B}" srcOrd="14" destOrd="0" presId="urn:microsoft.com/office/officeart/2008/layout/VerticalCurvedList"/>
    <dgm:cxn modelId="{4784747D-D0E2-46A7-87E6-53035DF0F30B}" type="presParOf" srcId="{624354C7-9F49-42F4-B1DC-0CE8A308102B}" destId="{DC9D0E80-B1EE-4E00-A82C-8AB1B8CB27D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6A4084B-1272-47A8-9A8E-5B496FBE4EAA}" type="doc">
      <dgm:prSet loTypeId="urn:microsoft.com/office/officeart/2005/8/layout/bProcess3" loCatId="process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id-ID"/>
        </a:p>
      </dgm:t>
    </dgm:pt>
    <dgm:pt modelId="{FFF6885C-91F2-409F-B176-DB8117B211D7}">
      <dgm:prSet phldrT="[Text]"/>
      <dgm:spPr/>
      <dgm:t>
        <a:bodyPr/>
        <a:lstStyle/>
        <a:p>
          <a:r>
            <a:rPr lang="id-ID" dirty="0"/>
            <a:t>PENCANANGAN ZI</a:t>
          </a:r>
        </a:p>
      </dgm:t>
    </dgm:pt>
    <dgm:pt modelId="{735F2B1A-21E7-428B-8CCE-CE56E233DC58}" type="parTrans" cxnId="{4F58F477-94D1-4660-8C3E-8CDE4FD3ACB4}">
      <dgm:prSet/>
      <dgm:spPr/>
      <dgm:t>
        <a:bodyPr/>
        <a:lstStyle/>
        <a:p>
          <a:endParaRPr lang="id-ID"/>
        </a:p>
      </dgm:t>
    </dgm:pt>
    <dgm:pt modelId="{D179DC71-EBF2-47EE-8841-476CFF46062A}" type="sibTrans" cxnId="{4F58F477-94D1-4660-8C3E-8CDE4FD3ACB4}">
      <dgm:prSet>
        <dgm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id-ID"/>
        </a:p>
      </dgm:t>
    </dgm:pt>
    <dgm:pt modelId="{EE19F809-1E5F-4E0F-8860-5C60A764403F}">
      <dgm:prSet phldrT="[Text]"/>
      <dgm:spPr/>
      <dgm:t>
        <a:bodyPr/>
        <a:lstStyle/>
        <a:p>
          <a:r>
            <a:rPr lang="id-ID" dirty="0"/>
            <a:t>Penandatanganan Pakta Integritas oleh seluruh atau sebagian besar pegawai</a:t>
          </a:r>
        </a:p>
      </dgm:t>
    </dgm:pt>
    <dgm:pt modelId="{E9697C14-89FC-49EE-9797-F6E715454294}" type="parTrans" cxnId="{6A815F62-4082-41D8-AB64-9831264DF4ED}">
      <dgm:prSet/>
      <dgm:spPr/>
      <dgm:t>
        <a:bodyPr/>
        <a:lstStyle/>
        <a:p>
          <a:endParaRPr lang="id-ID"/>
        </a:p>
      </dgm:t>
    </dgm:pt>
    <dgm:pt modelId="{C6FEA18D-5942-4E43-AD04-CF6CFDD6ABBF}" type="sibTrans" cxnId="{6A815F62-4082-41D8-AB64-9831264DF4ED}">
      <dgm:prSet/>
      <dgm:spPr/>
      <dgm:t>
        <a:bodyPr/>
        <a:lstStyle/>
        <a:p>
          <a:endParaRPr lang="id-ID"/>
        </a:p>
      </dgm:t>
    </dgm:pt>
    <dgm:pt modelId="{2885DD13-6A0D-4A55-BA6F-63FD5C116FC7}">
      <dgm:prSet phldrT="[Text]"/>
      <dgm:spPr/>
      <dgm:t>
        <a:bodyPr/>
        <a:lstStyle/>
        <a:p>
          <a:r>
            <a:rPr lang="id-ID" dirty="0"/>
            <a:t>PEMBANGUNAN ZI</a:t>
          </a:r>
        </a:p>
      </dgm:t>
    </dgm:pt>
    <dgm:pt modelId="{B97F557A-3F15-45B8-8142-3231597602C8}" type="parTrans" cxnId="{05679908-3CFA-48EA-B909-D53516615779}">
      <dgm:prSet/>
      <dgm:spPr/>
      <dgm:t>
        <a:bodyPr/>
        <a:lstStyle/>
        <a:p>
          <a:endParaRPr lang="id-ID"/>
        </a:p>
      </dgm:t>
    </dgm:pt>
    <dgm:pt modelId="{F4FF3B14-27F4-48F7-964F-585820AAFAEF}" type="sibTrans" cxnId="{05679908-3CFA-48EA-B909-D53516615779}">
      <dgm:prSet>
        <dgm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id-ID"/>
        </a:p>
      </dgm:t>
    </dgm:pt>
    <dgm:pt modelId="{7D38E677-94FE-4A62-8C4E-56EDB726BECB}">
      <dgm:prSet phldrT="[Text]"/>
      <dgm:spPr/>
      <dgm:t>
        <a:bodyPr/>
        <a:lstStyle/>
        <a:p>
          <a:r>
            <a:rPr lang="id-ID" dirty="0"/>
            <a:t>Membangun unit kerja menuju WBK/WBBM</a:t>
          </a:r>
        </a:p>
      </dgm:t>
    </dgm:pt>
    <dgm:pt modelId="{36CBD126-5E39-4BA2-91D0-DBF9B311A030}" type="parTrans" cxnId="{A7869A37-517B-441E-BA91-62306991C832}">
      <dgm:prSet/>
      <dgm:spPr/>
      <dgm:t>
        <a:bodyPr/>
        <a:lstStyle/>
        <a:p>
          <a:endParaRPr lang="id-ID"/>
        </a:p>
      </dgm:t>
    </dgm:pt>
    <dgm:pt modelId="{36E0CD1C-4131-4897-980F-7A245560D27B}" type="sibTrans" cxnId="{A7869A37-517B-441E-BA91-62306991C832}">
      <dgm:prSet/>
      <dgm:spPr/>
      <dgm:t>
        <a:bodyPr/>
        <a:lstStyle/>
        <a:p>
          <a:endParaRPr lang="id-ID"/>
        </a:p>
      </dgm:t>
    </dgm:pt>
    <dgm:pt modelId="{0C552F1B-224B-4343-8BC8-E28C2CB44CC2}">
      <dgm:prSet phldrT="[Text]"/>
      <dgm:spPr/>
      <dgm:t>
        <a:bodyPr/>
        <a:lstStyle/>
        <a:p>
          <a:r>
            <a:rPr lang="id-ID" dirty="0"/>
            <a:t>PENGUSULAN</a:t>
          </a:r>
        </a:p>
      </dgm:t>
    </dgm:pt>
    <dgm:pt modelId="{DFF5869C-65FF-4C1E-B86A-0B099897B70D}" type="parTrans" cxnId="{A9AA0C6D-8E8F-4B86-9977-9F2F1BBB0964}">
      <dgm:prSet/>
      <dgm:spPr/>
      <dgm:t>
        <a:bodyPr/>
        <a:lstStyle/>
        <a:p>
          <a:endParaRPr lang="id-ID"/>
        </a:p>
      </dgm:t>
    </dgm:pt>
    <dgm:pt modelId="{BDD99871-CBDE-439F-BBBC-A1F323BA51C9}" type="sibTrans" cxnId="{A9AA0C6D-8E8F-4B86-9977-9F2F1BBB0964}">
      <dgm:prSet>
        <dgm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id-ID"/>
        </a:p>
      </dgm:t>
    </dgm:pt>
    <dgm:pt modelId="{0231A3E7-87BF-4A04-A831-6C5583AC84EE}">
      <dgm:prSet phldrT="[Text]"/>
      <dgm:spPr/>
      <dgm:t>
        <a:bodyPr/>
        <a:lstStyle/>
        <a:p>
          <a:r>
            <a:rPr lang="id-ID" dirty="0"/>
            <a:t>Penilaian Mandiri oleh Tim Penilai Internal (TPI)</a:t>
          </a:r>
        </a:p>
      </dgm:t>
    </dgm:pt>
    <dgm:pt modelId="{F3F267EF-7EA9-4E6D-9E99-63EBE2352912}" type="parTrans" cxnId="{DF0D718C-CE38-44BF-9FA6-3437EAC6EEBD}">
      <dgm:prSet/>
      <dgm:spPr/>
      <dgm:t>
        <a:bodyPr/>
        <a:lstStyle/>
        <a:p>
          <a:endParaRPr lang="id-ID"/>
        </a:p>
      </dgm:t>
    </dgm:pt>
    <dgm:pt modelId="{C6A9715F-20CD-4022-8E7E-919546B8AFAB}" type="sibTrans" cxnId="{DF0D718C-CE38-44BF-9FA6-3437EAC6EEBD}">
      <dgm:prSet/>
      <dgm:spPr/>
      <dgm:t>
        <a:bodyPr/>
        <a:lstStyle/>
        <a:p>
          <a:endParaRPr lang="id-ID"/>
        </a:p>
      </dgm:t>
    </dgm:pt>
    <dgm:pt modelId="{8FD38F74-E31E-43C9-890D-CE78F68017FD}">
      <dgm:prSet phldrT="[Text]"/>
      <dgm:spPr/>
      <dgm:t>
        <a:bodyPr/>
        <a:lstStyle/>
        <a:p>
          <a:r>
            <a:rPr lang="id-ID" dirty="0"/>
            <a:t>Pernyataan komitmen telah siap membangun Zona Integritas</a:t>
          </a:r>
        </a:p>
      </dgm:t>
    </dgm:pt>
    <dgm:pt modelId="{EE39EAD2-40B3-4AB6-AD59-8605C1CF107F}" type="parTrans" cxnId="{782CD484-7A3A-4FC2-BB8A-576B3BC1A337}">
      <dgm:prSet/>
      <dgm:spPr/>
      <dgm:t>
        <a:bodyPr/>
        <a:lstStyle/>
        <a:p>
          <a:endParaRPr lang="id-ID"/>
        </a:p>
      </dgm:t>
    </dgm:pt>
    <dgm:pt modelId="{633E330F-D103-4DEB-A9F3-B0AE3BC447A7}" type="sibTrans" cxnId="{782CD484-7A3A-4FC2-BB8A-576B3BC1A337}">
      <dgm:prSet/>
      <dgm:spPr/>
      <dgm:t>
        <a:bodyPr/>
        <a:lstStyle/>
        <a:p>
          <a:endParaRPr lang="id-ID"/>
        </a:p>
      </dgm:t>
    </dgm:pt>
    <dgm:pt modelId="{735BD6AA-B796-454F-972D-FDF26045F683}">
      <dgm:prSet phldrT="[Text]"/>
      <dgm:spPr/>
      <dgm:t>
        <a:bodyPr/>
        <a:lstStyle/>
        <a:p>
          <a:r>
            <a:rPr lang="id-ID" dirty="0"/>
            <a:t>TPI melaporkan kepada pimpinan instansi</a:t>
          </a:r>
        </a:p>
      </dgm:t>
    </dgm:pt>
    <dgm:pt modelId="{90371754-66B1-4601-BC26-1987A50F5547}" type="parTrans" cxnId="{57FFF52B-CCDB-414D-8451-F9AC1FBB3EA9}">
      <dgm:prSet/>
      <dgm:spPr/>
      <dgm:t>
        <a:bodyPr/>
        <a:lstStyle/>
        <a:p>
          <a:endParaRPr lang="id-ID"/>
        </a:p>
      </dgm:t>
    </dgm:pt>
    <dgm:pt modelId="{CBA14195-F963-4D5C-B42F-5426AA01D407}" type="sibTrans" cxnId="{57FFF52B-CCDB-414D-8451-F9AC1FBB3EA9}">
      <dgm:prSet/>
      <dgm:spPr/>
      <dgm:t>
        <a:bodyPr/>
        <a:lstStyle/>
        <a:p>
          <a:endParaRPr lang="id-ID"/>
        </a:p>
      </dgm:t>
    </dgm:pt>
    <dgm:pt modelId="{DB3EE035-0562-46DE-BCB0-24A3B9A206FD}">
      <dgm:prSet phldrT="[Text]"/>
      <dgm:spPr/>
      <dgm:t>
        <a:bodyPr/>
        <a:lstStyle/>
        <a:p>
          <a:r>
            <a:rPr lang="id-ID" dirty="0"/>
            <a:t>Pengusulan ke Kemen PAN RB</a:t>
          </a:r>
        </a:p>
      </dgm:t>
    </dgm:pt>
    <dgm:pt modelId="{1BE7E111-4E74-4170-91C8-68ABA015C0A7}" type="parTrans" cxnId="{68680D05-9300-4670-9B07-7BDB39258ED6}">
      <dgm:prSet/>
      <dgm:spPr/>
      <dgm:t>
        <a:bodyPr/>
        <a:lstStyle/>
        <a:p>
          <a:endParaRPr lang="id-ID"/>
        </a:p>
      </dgm:t>
    </dgm:pt>
    <dgm:pt modelId="{588BD451-9228-4C7E-B30C-2DD9A74DCACB}" type="sibTrans" cxnId="{68680D05-9300-4670-9B07-7BDB39258ED6}">
      <dgm:prSet/>
      <dgm:spPr/>
      <dgm:t>
        <a:bodyPr/>
        <a:lstStyle/>
        <a:p>
          <a:endParaRPr lang="id-ID"/>
        </a:p>
      </dgm:t>
    </dgm:pt>
    <dgm:pt modelId="{A2055A7D-92E7-4336-9034-2A7FBDDC9F99}">
      <dgm:prSet phldrT="[Text]"/>
      <dgm:spPr/>
      <dgm:t>
        <a:bodyPr/>
        <a:lstStyle/>
        <a:p>
          <a:r>
            <a:rPr lang="id-ID" dirty="0"/>
            <a:t>Menetapkan unit kerja yang akan diusulkan menuju WBK/WBBM</a:t>
          </a:r>
        </a:p>
      </dgm:t>
    </dgm:pt>
    <dgm:pt modelId="{791ADD55-4250-4F25-AF8E-54F6826CAFEB}" type="parTrans" cxnId="{76C6A05C-4068-496E-8698-BC51E35887D0}">
      <dgm:prSet/>
      <dgm:spPr/>
      <dgm:t>
        <a:bodyPr/>
        <a:lstStyle/>
        <a:p>
          <a:endParaRPr lang="id-ID"/>
        </a:p>
      </dgm:t>
    </dgm:pt>
    <dgm:pt modelId="{663C650C-728C-436B-AF2C-36859E470FD6}" type="sibTrans" cxnId="{76C6A05C-4068-496E-8698-BC51E35887D0}">
      <dgm:prSet/>
      <dgm:spPr/>
      <dgm:t>
        <a:bodyPr/>
        <a:lstStyle/>
        <a:p>
          <a:endParaRPr lang="id-ID"/>
        </a:p>
      </dgm:t>
    </dgm:pt>
    <dgm:pt modelId="{9FE80C2A-3EDF-437C-9597-777BFA5237EA}">
      <dgm:prSet phldrT="[Text]"/>
      <dgm:spPr/>
      <dgm:t>
        <a:bodyPr/>
        <a:lstStyle/>
        <a:p>
          <a:r>
            <a:rPr lang="id-ID" dirty="0"/>
            <a:t>Reviu TPN</a:t>
          </a:r>
        </a:p>
      </dgm:t>
    </dgm:pt>
    <dgm:pt modelId="{A21C9398-114A-478F-A7C0-D00390EFFE5A}" type="parTrans" cxnId="{E01623A7-9205-4CA3-9124-484FBC30E115}">
      <dgm:prSet/>
      <dgm:spPr/>
      <dgm:t>
        <a:bodyPr/>
        <a:lstStyle/>
        <a:p>
          <a:endParaRPr lang="id-ID"/>
        </a:p>
      </dgm:t>
    </dgm:pt>
    <dgm:pt modelId="{04C1741F-2204-4AD3-A79E-8BBD01CCDFFA}" type="sibTrans" cxnId="{E01623A7-9205-4CA3-9124-484FBC30E115}">
      <dgm:prSet>
        <dgm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id-ID"/>
        </a:p>
      </dgm:t>
    </dgm:pt>
    <dgm:pt modelId="{BC8D4251-E62C-47CC-8ED8-BC31AB4A8511}">
      <dgm:prSet phldrT="[Text]"/>
      <dgm:spPr/>
      <dgm:t>
        <a:bodyPr/>
        <a:lstStyle/>
        <a:p>
          <a:r>
            <a:rPr lang="id-ID" dirty="0"/>
            <a:t>Reviu oleh Tim Penilai Nasional</a:t>
          </a:r>
        </a:p>
      </dgm:t>
    </dgm:pt>
    <dgm:pt modelId="{43053329-6A31-40E8-B63F-A6A77388EB54}" type="parTrans" cxnId="{A05890F6-E13A-4D78-9127-45397CED9381}">
      <dgm:prSet/>
      <dgm:spPr/>
      <dgm:t>
        <a:bodyPr/>
        <a:lstStyle/>
        <a:p>
          <a:endParaRPr lang="id-ID"/>
        </a:p>
      </dgm:t>
    </dgm:pt>
    <dgm:pt modelId="{D3D17C50-9F3E-480C-B0E4-832D7DD9C125}" type="sibTrans" cxnId="{A05890F6-E13A-4D78-9127-45397CED9381}">
      <dgm:prSet/>
      <dgm:spPr/>
      <dgm:t>
        <a:bodyPr/>
        <a:lstStyle/>
        <a:p>
          <a:endParaRPr lang="id-ID"/>
        </a:p>
      </dgm:t>
    </dgm:pt>
    <dgm:pt modelId="{F361F504-7E7D-42F3-9611-E0434FF9E1F5}">
      <dgm:prSet phldrT="[Text]"/>
      <dgm:spPr/>
      <dgm:t>
        <a:bodyPr/>
        <a:lstStyle/>
        <a:p>
          <a:r>
            <a:rPr lang="id-ID" dirty="0"/>
            <a:t>Penetapan WBK/WBBM</a:t>
          </a:r>
        </a:p>
      </dgm:t>
    </dgm:pt>
    <dgm:pt modelId="{1C3A08A8-47E9-4043-9127-AA746F315E4D}" type="parTrans" cxnId="{150D657A-97B4-4FE7-9B28-159EA4F9240B}">
      <dgm:prSet/>
      <dgm:spPr/>
      <dgm:t>
        <a:bodyPr/>
        <a:lstStyle/>
        <a:p>
          <a:endParaRPr lang="id-ID"/>
        </a:p>
      </dgm:t>
    </dgm:pt>
    <dgm:pt modelId="{68D1BB31-4DB2-4FDA-8A3E-CE4F4600E40A}" type="sibTrans" cxnId="{150D657A-97B4-4FE7-9B28-159EA4F9240B}">
      <dgm:prSet/>
      <dgm:spPr/>
      <dgm:t>
        <a:bodyPr/>
        <a:lstStyle/>
        <a:p>
          <a:endParaRPr lang="id-ID"/>
        </a:p>
      </dgm:t>
    </dgm:pt>
    <dgm:pt modelId="{8DCB69B6-9B10-49CD-8AC1-5594484C889F}">
      <dgm:prSet phldrT="[Text]"/>
      <dgm:spPr/>
      <dgm:t>
        <a:bodyPr/>
        <a:lstStyle/>
        <a:p>
          <a:r>
            <a:rPr lang="id-ID" dirty="0"/>
            <a:t>MenPANRB mengusulkan kepada Instansi Pemerintah agar unit kerja ditetapkan menjadi WBK</a:t>
          </a:r>
        </a:p>
      </dgm:t>
    </dgm:pt>
    <dgm:pt modelId="{1BDB09C8-C377-4CE6-82DF-896BB30867B9}" type="parTrans" cxnId="{546C4437-7D42-49F1-A908-A1D28FFFAF89}">
      <dgm:prSet/>
      <dgm:spPr/>
      <dgm:t>
        <a:bodyPr/>
        <a:lstStyle/>
        <a:p>
          <a:endParaRPr lang="id-ID"/>
        </a:p>
      </dgm:t>
    </dgm:pt>
    <dgm:pt modelId="{2F7BF602-E849-41B4-8801-7326AD8D9113}" type="sibTrans" cxnId="{546C4437-7D42-49F1-A908-A1D28FFFAF89}">
      <dgm:prSet/>
      <dgm:spPr/>
      <dgm:t>
        <a:bodyPr/>
        <a:lstStyle/>
        <a:p>
          <a:endParaRPr lang="id-ID"/>
        </a:p>
      </dgm:t>
    </dgm:pt>
    <dgm:pt modelId="{65110A6B-7A1E-4A1C-B479-293F721A2C7C}">
      <dgm:prSet phldrT="[Text]"/>
      <dgm:spPr/>
      <dgm:t>
        <a:bodyPr/>
        <a:lstStyle/>
        <a:p>
          <a:r>
            <a:rPr lang="id-ID" dirty="0"/>
            <a:t>MenPANRB menetapkan unit kerja sebagai WBBM</a:t>
          </a:r>
        </a:p>
      </dgm:t>
    </dgm:pt>
    <dgm:pt modelId="{B1211E58-3E74-4D94-9E70-8A757135E109}" type="parTrans" cxnId="{310372A0-06B9-43F8-AF8B-0E7BCCDF9E91}">
      <dgm:prSet/>
      <dgm:spPr/>
      <dgm:t>
        <a:bodyPr/>
        <a:lstStyle/>
        <a:p>
          <a:endParaRPr lang="id-ID"/>
        </a:p>
      </dgm:t>
    </dgm:pt>
    <dgm:pt modelId="{390E20A5-DEC0-4B01-8550-D657550368B4}" type="sibTrans" cxnId="{310372A0-06B9-43F8-AF8B-0E7BCCDF9E91}">
      <dgm:prSet/>
      <dgm:spPr/>
      <dgm:t>
        <a:bodyPr/>
        <a:lstStyle/>
        <a:p>
          <a:endParaRPr lang="id-ID"/>
        </a:p>
      </dgm:t>
    </dgm:pt>
    <dgm:pt modelId="{9601C3AB-6D2C-4C30-A0A9-12E4E12551C3}" type="pres">
      <dgm:prSet presAssocID="{76A4084B-1272-47A8-9A8E-5B496FBE4EAA}" presName="Name0" presStyleCnt="0">
        <dgm:presLayoutVars>
          <dgm:dir/>
          <dgm:resizeHandles val="exact"/>
        </dgm:presLayoutVars>
      </dgm:prSet>
      <dgm:spPr/>
    </dgm:pt>
    <dgm:pt modelId="{474CB7B9-E7D3-47FF-A3D5-E17D5016F8B8}" type="pres">
      <dgm:prSet presAssocID="{FFF6885C-91F2-409F-B176-DB8117B211D7}" presName="node" presStyleLbl="node1" presStyleIdx="0" presStyleCnt="5">
        <dgm:presLayoutVars>
          <dgm:bulletEnabled val="1"/>
        </dgm:presLayoutVars>
      </dgm:prSet>
      <dgm:spPr/>
    </dgm:pt>
    <dgm:pt modelId="{2A81CFB9-3F3F-485D-BC75-3A76AFBC4732}" type="pres">
      <dgm:prSet presAssocID="{D179DC71-EBF2-47EE-8841-476CFF46062A}" presName="sibTrans" presStyleLbl="sibTrans1D1" presStyleIdx="0" presStyleCnt="4"/>
      <dgm:spPr/>
    </dgm:pt>
    <dgm:pt modelId="{4EF7FCA7-A1FE-4DB7-A48E-73EB5770C233}" type="pres">
      <dgm:prSet presAssocID="{D179DC71-EBF2-47EE-8841-476CFF46062A}" presName="connectorText" presStyleLbl="sibTrans1D1" presStyleIdx="0" presStyleCnt="4"/>
      <dgm:spPr/>
    </dgm:pt>
    <dgm:pt modelId="{F2958BE6-4D3F-4F46-A554-31071F74F4B7}" type="pres">
      <dgm:prSet presAssocID="{2885DD13-6A0D-4A55-BA6F-63FD5C116FC7}" presName="node" presStyleLbl="node1" presStyleIdx="1" presStyleCnt="5">
        <dgm:presLayoutVars>
          <dgm:bulletEnabled val="1"/>
        </dgm:presLayoutVars>
      </dgm:prSet>
      <dgm:spPr/>
    </dgm:pt>
    <dgm:pt modelId="{D70AF8DA-A954-48D7-BFD1-B6B4917DCB8D}" type="pres">
      <dgm:prSet presAssocID="{F4FF3B14-27F4-48F7-964F-585820AAFAEF}" presName="sibTrans" presStyleLbl="sibTrans1D1" presStyleIdx="1" presStyleCnt="4"/>
      <dgm:spPr/>
    </dgm:pt>
    <dgm:pt modelId="{BB075CBD-B454-4271-A91C-BF9AFD891889}" type="pres">
      <dgm:prSet presAssocID="{F4FF3B14-27F4-48F7-964F-585820AAFAEF}" presName="connectorText" presStyleLbl="sibTrans1D1" presStyleIdx="1" presStyleCnt="4"/>
      <dgm:spPr/>
    </dgm:pt>
    <dgm:pt modelId="{54B7191B-0AA2-4D41-8117-1D86331D8ADA}" type="pres">
      <dgm:prSet presAssocID="{0C552F1B-224B-4343-8BC8-E28C2CB44CC2}" presName="node" presStyleLbl="node1" presStyleIdx="2" presStyleCnt="5">
        <dgm:presLayoutVars>
          <dgm:bulletEnabled val="1"/>
        </dgm:presLayoutVars>
      </dgm:prSet>
      <dgm:spPr/>
    </dgm:pt>
    <dgm:pt modelId="{07A19ACE-53D7-45BE-99EE-42928011C6F5}" type="pres">
      <dgm:prSet presAssocID="{BDD99871-CBDE-439F-BBBC-A1F323BA51C9}" presName="sibTrans" presStyleLbl="sibTrans1D1" presStyleIdx="2" presStyleCnt="4"/>
      <dgm:spPr/>
    </dgm:pt>
    <dgm:pt modelId="{8B7905D8-ED10-40B1-A4A0-8D44379AC2BA}" type="pres">
      <dgm:prSet presAssocID="{BDD99871-CBDE-439F-BBBC-A1F323BA51C9}" presName="connectorText" presStyleLbl="sibTrans1D1" presStyleIdx="2" presStyleCnt="4"/>
      <dgm:spPr/>
    </dgm:pt>
    <dgm:pt modelId="{11ED9AC1-AE99-41C5-A952-338249F37938}" type="pres">
      <dgm:prSet presAssocID="{9FE80C2A-3EDF-437C-9597-777BFA5237EA}" presName="node" presStyleLbl="node1" presStyleIdx="3" presStyleCnt="5">
        <dgm:presLayoutVars>
          <dgm:bulletEnabled val="1"/>
        </dgm:presLayoutVars>
      </dgm:prSet>
      <dgm:spPr/>
    </dgm:pt>
    <dgm:pt modelId="{3D547FF0-1D3D-4F48-A5FD-636FE8911969}" type="pres">
      <dgm:prSet presAssocID="{04C1741F-2204-4AD3-A79E-8BBD01CCDFFA}" presName="sibTrans" presStyleLbl="sibTrans1D1" presStyleIdx="3" presStyleCnt="4"/>
      <dgm:spPr/>
    </dgm:pt>
    <dgm:pt modelId="{B54D2AB6-E36C-46DE-B440-4D7C2A3E18C9}" type="pres">
      <dgm:prSet presAssocID="{04C1741F-2204-4AD3-A79E-8BBD01CCDFFA}" presName="connectorText" presStyleLbl="sibTrans1D1" presStyleIdx="3" presStyleCnt="4"/>
      <dgm:spPr/>
    </dgm:pt>
    <dgm:pt modelId="{5184D644-277F-41F4-AF09-B5261DE51738}" type="pres">
      <dgm:prSet presAssocID="{F361F504-7E7D-42F3-9611-E0434FF9E1F5}" presName="node" presStyleLbl="node1" presStyleIdx="4" presStyleCnt="5">
        <dgm:presLayoutVars>
          <dgm:bulletEnabled val="1"/>
        </dgm:presLayoutVars>
      </dgm:prSet>
      <dgm:spPr/>
    </dgm:pt>
  </dgm:ptLst>
  <dgm:cxnLst>
    <dgm:cxn modelId="{3CB4BB00-ED3E-491A-B5AB-244C4216577E}" type="presOf" srcId="{0C552F1B-224B-4343-8BC8-E28C2CB44CC2}" destId="{54B7191B-0AA2-4D41-8117-1D86331D8ADA}" srcOrd="0" destOrd="0" presId="urn:microsoft.com/office/officeart/2005/8/layout/bProcess3"/>
    <dgm:cxn modelId="{68680D05-9300-4670-9B07-7BDB39258ED6}" srcId="{0C552F1B-224B-4343-8BC8-E28C2CB44CC2}" destId="{DB3EE035-0562-46DE-BCB0-24A3B9A206FD}" srcOrd="2" destOrd="0" parTransId="{1BE7E111-4E74-4170-91C8-68ABA015C0A7}" sibTransId="{588BD451-9228-4C7E-B30C-2DD9A74DCACB}"/>
    <dgm:cxn modelId="{24173606-2317-44AC-8E39-DCA8CA73C8E9}" type="presOf" srcId="{76A4084B-1272-47A8-9A8E-5B496FBE4EAA}" destId="{9601C3AB-6D2C-4C30-A0A9-12E4E12551C3}" srcOrd="0" destOrd="0" presId="urn:microsoft.com/office/officeart/2005/8/layout/bProcess3"/>
    <dgm:cxn modelId="{05679908-3CFA-48EA-B909-D53516615779}" srcId="{76A4084B-1272-47A8-9A8E-5B496FBE4EAA}" destId="{2885DD13-6A0D-4A55-BA6F-63FD5C116FC7}" srcOrd="1" destOrd="0" parTransId="{B97F557A-3F15-45B8-8142-3231597602C8}" sibTransId="{F4FF3B14-27F4-48F7-964F-585820AAFAEF}"/>
    <dgm:cxn modelId="{248F430C-6BEF-4C5A-9A49-5D0332189EC5}" type="presOf" srcId="{04C1741F-2204-4AD3-A79E-8BBD01CCDFFA}" destId="{3D547FF0-1D3D-4F48-A5FD-636FE8911969}" srcOrd="0" destOrd="0" presId="urn:microsoft.com/office/officeart/2005/8/layout/bProcess3"/>
    <dgm:cxn modelId="{464F4E0F-6CE4-47FD-B1B2-B95BD842DEDE}" type="presOf" srcId="{7D38E677-94FE-4A62-8C4E-56EDB726BECB}" destId="{F2958BE6-4D3F-4F46-A554-31071F74F4B7}" srcOrd="0" destOrd="2" presId="urn:microsoft.com/office/officeart/2005/8/layout/bProcess3"/>
    <dgm:cxn modelId="{EE10D212-BEAE-4B80-9F20-799BBDD45A7E}" type="presOf" srcId="{BDD99871-CBDE-439F-BBBC-A1F323BA51C9}" destId="{07A19ACE-53D7-45BE-99EE-42928011C6F5}" srcOrd="0" destOrd="0" presId="urn:microsoft.com/office/officeart/2005/8/layout/bProcess3"/>
    <dgm:cxn modelId="{007E3426-DBF9-4B23-BCBD-A2D51FFBBCB6}" type="presOf" srcId="{D179DC71-EBF2-47EE-8841-476CFF46062A}" destId="{2A81CFB9-3F3F-485D-BC75-3A76AFBC4732}" srcOrd="0" destOrd="0" presId="urn:microsoft.com/office/officeart/2005/8/layout/bProcess3"/>
    <dgm:cxn modelId="{57FFF52B-CCDB-414D-8451-F9AC1FBB3EA9}" srcId="{0C552F1B-224B-4343-8BC8-E28C2CB44CC2}" destId="{735BD6AA-B796-454F-972D-FDF26045F683}" srcOrd="1" destOrd="0" parTransId="{90371754-66B1-4601-BC26-1987A50F5547}" sibTransId="{CBA14195-F963-4D5C-B42F-5426AA01D407}"/>
    <dgm:cxn modelId="{546C4437-7D42-49F1-A908-A1D28FFFAF89}" srcId="{F361F504-7E7D-42F3-9611-E0434FF9E1F5}" destId="{8DCB69B6-9B10-49CD-8AC1-5594484C889F}" srcOrd="0" destOrd="0" parTransId="{1BDB09C8-C377-4CE6-82DF-896BB30867B9}" sibTransId="{2F7BF602-E849-41B4-8801-7326AD8D9113}"/>
    <dgm:cxn modelId="{A7869A37-517B-441E-BA91-62306991C832}" srcId="{2885DD13-6A0D-4A55-BA6F-63FD5C116FC7}" destId="{7D38E677-94FE-4A62-8C4E-56EDB726BECB}" srcOrd="1" destOrd="0" parTransId="{36CBD126-5E39-4BA2-91D0-DBF9B311A030}" sibTransId="{36E0CD1C-4131-4897-980F-7A245560D27B}"/>
    <dgm:cxn modelId="{76C6A05C-4068-496E-8698-BC51E35887D0}" srcId="{2885DD13-6A0D-4A55-BA6F-63FD5C116FC7}" destId="{A2055A7D-92E7-4336-9034-2A7FBDDC9F99}" srcOrd="0" destOrd="0" parTransId="{791ADD55-4250-4F25-AF8E-54F6826CAFEB}" sibTransId="{663C650C-728C-436B-AF2C-36859E470FD6}"/>
    <dgm:cxn modelId="{6A815F62-4082-41D8-AB64-9831264DF4ED}" srcId="{FFF6885C-91F2-409F-B176-DB8117B211D7}" destId="{EE19F809-1E5F-4E0F-8860-5C60A764403F}" srcOrd="0" destOrd="0" parTransId="{E9697C14-89FC-49EE-9797-F6E715454294}" sibTransId="{C6FEA18D-5942-4E43-AD04-CF6CFDD6ABBF}"/>
    <dgm:cxn modelId="{58FE8C62-BF1D-490A-BF9F-B7CD36A4EC5B}" type="presOf" srcId="{EE19F809-1E5F-4E0F-8860-5C60A764403F}" destId="{474CB7B9-E7D3-47FF-A3D5-E17D5016F8B8}" srcOrd="0" destOrd="1" presId="urn:microsoft.com/office/officeart/2005/8/layout/bProcess3"/>
    <dgm:cxn modelId="{75E21B4A-3641-41F5-8ACC-AAE4F241FFAA}" type="presOf" srcId="{2885DD13-6A0D-4A55-BA6F-63FD5C116FC7}" destId="{F2958BE6-4D3F-4F46-A554-31071F74F4B7}" srcOrd="0" destOrd="0" presId="urn:microsoft.com/office/officeart/2005/8/layout/bProcess3"/>
    <dgm:cxn modelId="{A9AA0C6D-8E8F-4B86-9977-9F2F1BBB0964}" srcId="{76A4084B-1272-47A8-9A8E-5B496FBE4EAA}" destId="{0C552F1B-224B-4343-8BC8-E28C2CB44CC2}" srcOrd="2" destOrd="0" parTransId="{DFF5869C-65FF-4C1E-B86A-0B099897B70D}" sibTransId="{BDD99871-CBDE-439F-BBBC-A1F323BA51C9}"/>
    <dgm:cxn modelId="{9C75184D-B694-48A4-BA9C-72A170E8FE7A}" type="presOf" srcId="{DB3EE035-0562-46DE-BCB0-24A3B9A206FD}" destId="{54B7191B-0AA2-4D41-8117-1D86331D8ADA}" srcOrd="0" destOrd="3" presId="urn:microsoft.com/office/officeart/2005/8/layout/bProcess3"/>
    <dgm:cxn modelId="{864E2F54-6F31-45DA-BB23-5A85B09AF257}" type="presOf" srcId="{A2055A7D-92E7-4336-9034-2A7FBDDC9F99}" destId="{F2958BE6-4D3F-4F46-A554-31071F74F4B7}" srcOrd="0" destOrd="1" presId="urn:microsoft.com/office/officeart/2005/8/layout/bProcess3"/>
    <dgm:cxn modelId="{DF130655-543E-4B44-AD17-DE1E34245DF6}" type="presOf" srcId="{9FE80C2A-3EDF-437C-9597-777BFA5237EA}" destId="{11ED9AC1-AE99-41C5-A952-338249F37938}" srcOrd="0" destOrd="0" presId="urn:microsoft.com/office/officeart/2005/8/layout/bProcess3"/>
    <dgm:cxn modelId="{4F58F477-94D1-4660-8C3E-8CDE4FD3ACB4}" srcId="{76A4084B-1272-47A8-9A8E-5B496FBE4EAA}" destId="{FFF6885C-91F2-409F-B176-DB8117B211D7}" srcOrd="0" destOrd="0" parTransId="{735F2B1A-21E7-428B-8CCE-CE56E233DC58}" sibTransId="{D179DC71-EBF2-47EE-8841-476CFF46062A}"/>
    <dgm:cxn modelId="{150D657A-97B4-4FE7-9B28-159EA4F9240B}" srcId="{76A4084B-1272-47A8-9A8E-5B496FBE4EAA}" destId="{F361F504-7E7D-42F3-9611-E0434FF9E1F5}" srcOrd="4" destOrd="0" parTransId="{1C3A08A8-47E9-4043-9127-AA746F315E4D}" sibTransId="{68D1BB31-4DB2-4FDA-8A3E-CE4F4600E40A}"/>
    <dgm:cxn modelId="{18FC6F7C-4A4E-4374-9D2A-55FF2CA967B9}" type="presOf" srcId="{65110A6B-7A1E-4A1C-B479-293F721A2C7C}" destId="{5184D644-277F-41F4-AF09-B5261DE51738}" srcOrd="0" destOrd="2" presId="urn:microsoft.com/office/officeart/2005/8/layout/bProcess3"/>
    <dgm:cxn modelId="{782CD484-7A3A-4FC2-BB8A-576B3BC1A337}" srcId="{FFF6885C-91F2-409F-B176-DB8117B211D7}" destId="{8FD38F74-E31E-43C9-890D-CE78F68017FD}" srcOrd="1" destOrd="0" parTransId="{EE39EAD2-40B3-4AB6-AD59-8605C1CF107F}" sibTransId="{633E330F-D103-4DEB-A9F3-B0AE3BC447A7}"/>
    <dgm:cxn modelId="{2BDF9A85-B1C7-4906-8308-B32F3011CE84}" type="presOf" srcId="{F4FF3B14-27F4-48F7-964F-585820AAFAEF}" destId="{BB075CBD-B454-4271-A91C-BF9AFD891889}" srcOrd="1" destOrd="0" presId="urn:microsoft.com/office/officeart/2005/8/layout/bProcess3"/>
    <dgm:cxn modelId="{DF0D718C-CE38-44BF-9FA6-3437EAC6EEBD}" srcId="{0C552F1B-224B-4343-8BC8-E28C2CB44CC2}" destId="{0231A3E7-87BF-4A04-A831-6C5583AC84EE}" srcOrd="0" destOrd="0" parTransId="{F3F267EF-7EA9-4E6D-9E99-63EBE2352912}" sibTransId="{C6A9715F-20CD-4022-8E7E-919546B8AFAB}"/>
    <dgm:cxn modelId="{20A0AF8F-6910-41ED-B104-C20BA7D20EC6}" type="presOf" srcId="{FFF6885C-91F2-409F-B176-DB8117B211D7}" destId="{474CB7B9-E7D3-47FF-A3D5-E17D5016F8B8}" srcOrd="0" destOrd="0" presId="urn:microsoft.com/office/officeart/2005/8/layout/bProcess3"/>
    <dgm:cxn modelId="{8EC28296-2EBC-44A2-9FD7-F8AE9F0BF399}" type="presOf" srcId="{D179DC71-EBF2-47EE-8841-476CFF46062A}" destId="{4EF7FCA7-A1FE-4DB7-A48E-73EB5770C233}" srcOrd="1" destOrd="0" presId="urn:microsoft.com/office/officeart/2005/8/layout/bProcess3"/>
    <dgm:cxn modelId="{AD85789D-BE1A-4CA2-85E7-6C14A1447A91}" type="presOf" srcId="{735BD6AA-B796-454F-972D-FDF26045F683}" destId="{54B7191B-0AA2-4D41-8117-1D86331D8ADA}" srcOrd="0" destOrd="2" presId="urn:microsoft.com/office/officeart/2005/8/layout/bProcess3"/>
    <dgm:cxn modelId="{310372A0-06B9-43F8-AF8B-0E7BCCDF9E91}" srcId="{F361F504-7E7D-42F3-9611-E0434FF9E1F5}" destId="{65110A6B-7A1E-4A1C-B479-293F721A2C7C}" srcOrd="1" destOrd="0" parTransId="{B1211E58-3E74-4D94-9E70-8A757135E109}" sibTransId="{390E20A5-DEC0-4B01-8550-D657550368B4}"/>
    <dgm:cxn modelId="{7E39E0A1-04D4-4736-8760-824E1B8C0E51}" type="presOf" srcId="{8FD38F74-E31E-43C9-890D-CE78F68017FD}" destId="{474CB7B9-E7D3-47FF-A3D5-E17D5016F8B8}" srcOrd="0" destOrd="2" presId="urn:microsoft.com/office/officeart/2005/8/layout/bProcess3"/>
    <dgm:cxn modelId="{7B0D40A4-F285-42BE-9BE0-21E3542A52D5}" type="presOf" srcId="{BDD99871-CBDE-439F-BBBC-A1F323BA51C9}" destId="{8B7905D8-ED10-40B1-A4A0-8D44379AC2BA}" srcOrd="1" destOrd="0" presId="urn:microsoft.com/office/officeart/2005/8/layout/bProcess3"/>
    <dgm:cxn modelId="{E01623A7-9205-4CA3-9124-484FBC30E115}" srcId="{76A4084B-1272-47A8-9A8E-5B496FBE4EAA}" destId="{9FE80C2A-3EDF-437C-9597-777BFA5237EA}" srcOrd="3" destOrd="0" parTransId="{A21C9398-114A-478F-A7C0-D00390EFFE5A}" sibTransId="{04C1741F-2204-4AD3-A79E-8BBD01CCDFFA}"/>
    <dgm:cxn modelId="{AF1D13A8-7A78-4679-80C5-63676FBCC0EA}" type="presOf" srcId="{BC8D4251-E62C-47CC-8ED8-BC31AB4A8511}" destId="{11ED9AC1-AE99-41C5-A952-338249F37938}" srcOrd="0" destOrd="1" presId="urn:microsoft.com/office/officeart/2005/8/layout/bProcess3"/>
    <dgm:cxn modelId="{F3411CB0-A1BD-403F-9099-CBB056AB25C1}" type="presOf" srcId="{F361F504-7E7D-42F3-9611-E0434FF9E1F5}" destId="{5184D644-277F-41F4-AF09-B5261DE51738}" srcOrd="0" destOrd="0" presId="urn:microsoft.com/office/officeart/2005/8/layout/bProcess3"/>
    <dgm:cxn modelId="{737D76D4-9DBA-418B-B3E9-2DBEBA17DAB2}" type="presOf" srcId="{F4FF3B14-27F4-48F7-964F-585820AAFAEF}" destId="{D70AF8DA-A954-48D7-BFD1-B6B4917DCB8D}" srcOrd="0" destOrd="0" presId="urn:microsoft.com/office/officeart/2005/8/layout/bProcess3"/>
    <dgm:cxn modelId="{02A275ED-38B5-4D98-A59A-6AD415DCA548}" type="presOf" srcId="{8DCB69B6-9B10-49CD-8AC1-5594484C889F}" destId="{5184D644-277F-41F4-AF09-B5261DE51738}" srcOrd="0" destOrd="1" presId="urn:microsoft.com/office/officeart/2005/8/layout/bProcess3"/>
    <dgm:cxn modelId="{A05890F6-E13A-4D78-9127-45397CED9381}" srcId="{9FE80C2A-3EDF-437C-9597-777BFA5237EA}" destId="{BC8D4251-E62C-47CC-8ED8-BC31AB4A8511}" srcOrd="0" destOrd="0" parTransId="{43053329-6A31-40E8-B63F-A6A77388EB54}" sibTransId="{D3D17C50-9F3E-480C-B0E4-832D7DD9C125}"/>
    <dgm:cxn modelId="{F25175FB-A292-4B71-A6E0-469363B7D488}" type="presOf" srcId="{04C1741F-2204-4AD3-A79E-8BBD01CCDFFA}" destId="{B54D2AB6-E36C-46DE-B440-4D7C2A3E18C9}" srcOrd="1" destOrd="0" presId="urn:microsoft.com/office/officeart/2005/8/layout/bProcess3"/>
    <dgm:cxn modelId="{CBD491FB-3612-490F-AD5F-DF5268E8220F}" type="presOf" srcId="{0231A3E7-87BF-4A04-A831-6C5583AC84EE}" destId="{54B7191B-0AA2-4D41-8117-1D86331D8ADA}" srcOrd="0" destOrd="1" presId="urn:microsoft.com/office/officeart/2005/8/layout/bProcess3"/>
    <dgm:cxn modelId="{DC95AFA9-3270-4C65-AC66-4CE476881E17}" type="presParOf" srcId="{9601C3AB-6D2C-4C30-A0A9-12E4E12551C3}" destId="{474CB7B9-E7D3-47FF-A3D5-E17D5016F8B8}" srcOrd="0" destOrd="0" presId="urn:microsoft.com/office/officeart/2005/8/layout/bProcess3"/>
    <dgm:cxn modelId="{9CF7F912-D943-462E-BF5D-C50EDBC40E12}" type="presParOf" srcId="{9601C3AB-6D2C-4C30-A0A9-12E4E12551C3}" destId="{2A81CFB9-3F3F-485D-BC75-3A76AFBC4732}" srcOrd="1" destOrd="0" presId="urn:microsoft.com/office/officeart/2005/8/layout/bProcess3"/>
    <dgm:cxn modelId="{EB0C63B8-CA0F-4EC8-B6EB-BAA30E1A655B}" type="presParOf" srcId="{2A81CFB9-3F3F-485D-BC75-3A76AFBC4732}" destId="{4EF7FCA7-A1FE-4DB7-A48E-73EB5770C233}" srcOrd="0" destOrd="0" presId="urn:microsoft.com/office/officeart/2005/8/layout/bProcess3"/>
    <dgm:cxn modelId="{218F4072-5FAB-4FFA-86B7-9D7EA7C522C0}" type="presParOf" srcId="{9601C3AB-6D2C-4C30-A0A9-12E4E12551C3}" destId="{F2958BE6-4D3F-4F46-A554-31071F74F4B7}" srcOrd="2" destOrd="0" presId="urn:microsoft.com/office/officeart/2005/8/layout/bProcess3"/>
    <dgm:cxn modelId="{A53D35D2-7C3F-4248-B426-1E026FB61926}" type="presParOf" srcId="{9601C3AB-6D2C-4C30-A0A9-12E4E12551C3}" destId="{D70AF8DA-A954-48D7-BFD1-B6B4917DCB8D}" srcOrd="3" destOrd="0" presId="urn:microsoft.com/office/officeart/2005/8/layout/bProcess3"/>
    <dgm:cxn modelId="{32C9BA45-A861-4A6C-88B9-21F531ED1F25}" type="presParOf" srcId="{D70AF8DA-A954-48D7-BFD1-B6B4917DCB8D}" destId="{BB075CBD-B454-4271-A91C-BF9AFD891889}" srcOrd="0" destOrd="0" presId="urn:microsoft.com/office/officeart/2005/8/layout/bProcess3"/>
    <dgm:cxn modelId="{868C37B3-56A5-43DC-97A2-B9EA9D9F6C28}" type="presParOf" srcId="{9601C3AB-6D2C-4C30-A0A9-12E4E12551C3}" destId="{54B7191B-0AA2-4D41-8117-1D86331D8ADA}" srcOrd="4" destOrd="0" presId="urn:microsoft.com/office/officeart/2005/8/layout/bProcess3"/>
    <dgm:cxn modelId="{60E7025F-A93C-44B1-866D-F27245CEED1A}" type="presParOf" srcId="{9601C3AB-6D2C-4C30-A0A9-12E4E12551C3}" destId="{07A19ACE-53D7-45BE-99EE-42928011C6F5}" srcOrd="5" destOrd="0" presId="urn:microsoft.com/office/officeart/2005/8/layout/bProcess3"/>
    <dgm:cxn modelId="{B2DF6341-069E-4851-BD65-BA0DDDDE11A6}" type="presParOf" srcId="{07A19ACE-53D7-45BE-99EE-42928011C6F5}" destId="{8B7905D8-ED10-40B1-A4A0-8D44379AC2BA}" srcOrd="0" destOrd="0" presId="urn:microsoft.com/office/officeart/2005/8/layout/bProcess3"/>
    <dgm:cxn modelId="{7644D22F-DC33-4609-9A9E-010E0DEC7FBC}" type="presParOf" srcId="{9601C3AB-6D2C-4C30-A0A9-12E4E12551C3}" destId="{11ED9AC1-AE99-41C5-A952-338249F37938}" srcOrd="6" destOrd="0" presId="urn:microsoft.com/office/officeart/2005/8/layout/bProcess3"/>
    <dgm:cxn modelId="{0A114BE4-E6B8-442F-AFDD-C0871C25B553}" type="presParOf" srcId="{9601C3AB-6D2C-4C30-A0A9-12E4E12551C3}" destId="{3D547FF0-1D3D-4F48-A5FD-636FE8911969}" srcOrd="7" destOrd="0" presId="urn:microsoft.com/office/officeart/2005/8/layout/bProcess3"/>
    <dgm:cxn modelId="{1428ABB7-57ED-4701-8D27-C8C834FC875D}" type="presParOf" srcId="{3D547FF0-1D3D-4F48-A5FD-636FE8911969}" destId="{B54D2AB6-E36C-46DE-B440-4D7C2A3E18C9}" srcOrd="0" destOrd="0" presId="urn:microsoft.com/office/officeart/2005/8/layout/bProcess3"/>
    <dgm:cxn modelId="{46F80856-5667-4FA5-BDA2-F16136FEF2FF}" type="presParOf" srcId="{9601C3AB-6D2C-4C30-A0A9-12E4E12551C3}" destId="{5184D644-277F-41F4-AF09-B5261DE51738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4E13605-2918-4823-B0C7-8589BE1A1F11}" type="doc">
      <dgm:prSet loTypeId="urn:microsoft.com/office/officeart/2005/8/layout/default#1" loCatId="list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id-ID"/>
        </a:p>
      </dgm:t>
    </dgm:pt>
    <dgm:pt modelId="{B378C0C7-184B-4CFD-A67F-518E10F538B3}">
      <dgm:prSet phldrT="[Text]"/>
      <dgm:spPr/>
      <dgm:t>
        <a:bodyPr/>
        <a:lstStyle/>
        <a:p>
          <a:r>
            <a:rPr lang="id-ID" b="1" i="0" dirty="0"/>
            <a:t>Tatalaksana</a:t>
          </a:r>
          <a:endParaRPr lang="id-ID" dirty="0"/>
        </a:p>
      </dgm:t>
    </dgm:pt>
    <dgm:pt modelId="{E5FC13CC-9EDF-4A5E-B606-7F555ED1FF17}" type="parTrans" cxnId="{F44757CE-9FD7-410F-81BB-4FD3066B6C1C}">
      <dgm:prSet/>
      <dgm:spPr/>
      <dgm:t>
        <a:bodyPr/>
        <a:lstStyle/>
        <a:p>
          <a:endParaRPr lang="id-ID"/>
        </a:p>
      </dgm:t>
    </dgm:pt>
    <dgm:pt modelId="{7C9114B7-D4F8-4757-9BC7-4AAB68C22C41}" type="sibTrans" cxnId="{F44757CE-9FD7-410F-81BB-4FD3066B6C1C}">
      <dgm:prSet/>
      <dgm:spPr/>
      <dgm:t>
        <a:bodyPr/>
        <a:lstStyle/>
        <a:p>
          <a:endParaRPr lang="id-ID"/>
        </a:p>
      </dgm:t>
    </dgm:pt>
    <dgm:pt modelId="{382B3A50-718E-4808-89F0-99077A67294F}">
      <dgm:prSet phldrT="[Text]"/>
      <dgm:spPr/>
      <dgm:t>
        <a:bodyPr/>
        <a:lstStyle/>
        <a:p>
          <a:r>
            <a:rPr lang="id-ID" b="0" i="0" dirty="0"/>
            <a:t>Sistem, proses dan prosedur kerja yang jelas, efektif, efisien, terukur dan sesuai prinsip-prinsip good governance</a:t>
          </a:r>
          <a:endParaRPr lang="id-ID" dirty="0"/>
        </a:p>
      </dgm:t>
    </dgm:pt>
    <dgm:pt modelId="{F4DB5BDD-1DBD-4501-A527-039B5715C130}" type="parTrans" cxnId="{8E987C3B-B38F-4044-B9B4-D0C07F7CAFB2}">
      <dgm:prSet/>
      <dgm:spPr/>
      <dgm:t>
        <a:bodyPr/>
        <a:lstStyle/>
        <a:p>
          <a:endParaRPr lang="id-ID"/>
        </a:p>
      </dgm:t>
    </dgm:pt>
    <dgm:pt modelId="{5806AE7F-1F30-4792-AFB0-BD918AD5EEB1}" type="sibTrans" cxnId="{8E987C3B-B38F-4044-B9B4-D0C07F7CAFB2}">
      <dgm:prSet/>
      <dgm:spPr/>
      <dgm:t>
        <a:bodyPr/>
        <a:lstStyle/>
        <a:p>
          <a:endParaRPr lang="id-ID"/>
        </a:p>
      </dgm:t>
    </dgm:pt>
    <dgm:pt modelId="{634A4064-928F-4149-AE23-AA15366CE726}">
      <dgm:prSet phldrT="[Text]"/>
      <dgm:spPr/>
      <dgm:t>
        <a:bodyPr/>
        <a:lstStyle/>
        <a:p>
          <a:r>
            <a:rPr lang="id-ID" b="1" i="0" dirty="0"/>
            <a:t>Sumber Daya Manusia Aparatur</a:t>
          </a:r>
          <a:endParaRPr lang="id-ID" dirty="0"/>
        </a:p>
      </dgm:t>
    </dgm:pt>
    <dgm:pt modelId="{7E09C4C8-0909-48E0-A951-DF10276246CA}" type="parTrans" cxnId="{004A1F5E-05AF-4E59-9662-E583ABEB77F2}">
      <dgm:prSet/>
      <dgm:spPr/>
      <dgm:t>
        <a:bodyPr/>
        <a:lstStyle/>
        <a:p>
          <a:endParaRPr lang="id-ID"/>
        </a:p>
      </dgm:t>
    </dgm:pt>
    <dgm:pt modelId="{D3EB1CBD-25F7-4070-BCB4-36C3F88D47E9}" type="sibTrans" cxnId="{004A1F5E-05AF-4E59-9662-E583ABEB77F2}">
      <dgm:prSet/>
      <dgm:spPr/>
      <dgm:t>
        <a:bodyPr/>
        <a:lstStyle/>
        <a:p>
          <a:endParaRPr lang="id-ID"/>
        </a:p>
      </dgm:t>
    </dgm:pt>
    <dgm:pt modelId="{767C8664-14F3-4A6A-842A-872E0B5DBA40}">
      <dgm:prSet phldrT="[Text]"/>
      <dgm:spPr/>
      <dgm:t>
        <a:bodyPr/>
        <a:lstStyle/>
        <a:p>
          <a:r>
            <a:rPr lang="id-ID" b="0" i="0" dirty="0"/>
            <a:t>SDM aparatur yang berintegritas, netral, kompeten, capable, profesional, berkinerja tinggi dan sejahtera</a:t>
          </a:r>
          <a:endParaRPr lang="id-ID" dirty="0"/>
        </a:p>
      </dgm:t>
    </dgm:pt>
    <dgm:pt modelId="{21F6FBF4-6471-4B37-8F9F-23B9BA4FED1E}" type="parTrans" cxnId="{94A80CB1-3C8C-4B03-895E-EDAE74158261}">
      <dgm:prSet/>
      <dgm:spPr/>
      <dgm:t>
        <a:bodyPr/>
        <a:lstStyle/>
        <a:p>
          <a:endParaRPr lang="id-ID"/>
        </a:p>
      </dgm:t>
    </dgm:pt>
    <dgm:pt modelId="{154E7B2C-BDA8-4DFC-83C5-47DA3AB17154}" type="sibTrans" cxnId="{94A80CB1-3C8C-4B03-895E-EDAE74158261}">
      <dgm:prSet/>
      <dgm:spPr/>
      <dgm:t>
        <a:bodyPr/>
        <a:lstStyle/>
        <a:p>
          <a:endParaRPr lang="id-ID"/>
        </a:p>
      </dgm:t>
    </dgm:pt>
    <dgm:pt modelId="{92E2E361-2AC6-4210-A924-A866BB0795D7}">
      <dgm:prSet phldrT="[Text]"/>
      <dgm:spPr/>
      <dgm:t>
        <a:bodyPr/>
        <a:lstStyle/>
        <a:p>
          <a:r>
            <a:rPr lang="id-ID" b="1" i="0" dirty="0"/>
            <a:t>Pengawasan</a:t>
          </a:r>
          <a:endParaRPr lang="id-ID" dirty="0"/>
        </a:p>
      </dgm:t>
    </dgm:pt>
    <dgm:pt modelId="{B9BDCFD5-ED2B-4214-8B43-2F9404C6AA6E}" type="parTrans" cxnId="{115CF521-EF06-4FF1-BB5D-B594D12978B4}">
      <dgm:prSet/>
      <dgm:spPr/>
      <dgm:t>
        <a:bodyPr/>
        <a:lstStyle/>
        <a:p>
          <a:endParaRPr lang="id-ID"/>
        </a:p>
      </dgm:t>
    </dgm:pt>
    <dgm:pt modelId="{8466CFF1-52E1-4A6D-98FD-3B3E10A4DBD4}" type="sibTrans" cxnId="{115CF521-EF06-4FF1-BB5D-B594D12978B4}">
      <dgm:prSet/>
      <dgm:spPr/>
      <dgm:t>
        <a:bodyPr/>
        <a:lstStyle/>
        <a:p>
          <a:endParaRPr lang="id-ID"/>
        </a:p>
      </dgm:t>
    </dgm:pt>
    <dgm:pt modelId="{A4F46BA9-DB8E-4227-A99B-3A53983E0F1A}">
      <dgm:prSet phldrT="[Text]"/>
      <dgm:spPr/>
      <dgm:t>
        <a:bodyPr/>
        <a:lstStyle/>
        <a:p>
          <a:r>
            <a:rPr lang="sv-SE" b="0" i="0" dirty="0"/>
            <a:t>Meningkatnya penyelenggaraan pemerintahan yang bebas KKN</a:t>
          </a:r>
          <a:endParaRPr lang="id-ID" dirty="0"/>
        </a:p>
      </dgm:t>
    </dgm:pt>
    <dgm:pt modelId="{7BF6BE18-FF77-4E5A-98E3-40F80DFB2605}" type="parTrans" cxnId="{213617F8-EE70-4DB9-9CA3-14258633D2E8}">
      <dgm:prSet/>
      <dgm:spPr/>
      <dgm:t>
        <a:bodyPr/>
        <a:lstStyle/>
        <a:p>
          <a:endParaRPr lang="id-ID"/>
        </a:p>
      </dgm:t>
    </dgm:pt>
    <dgm:pt modelId="{4CEC9B0C-BDFF-4870-A2DF-530C71AF530A}" type="sibTrans" cxnId="{213617F8-EE70-4DB9-9CA3-14258633D2E8}">
      <dgm:prSet/>
      <dgm:spPr/>
      <dgm:t>
        <a:bodyPr/>
        <a:lstStyle/>
        <a:p>
          <a:endParaRPr lang="id-ID"/>
        </a:p>
      </dgm:t>
    </dgm:pt>
    <dgm:pt modelId="{CFFA7476-71D7-4A77-A0C1-660C4F2E01FC}">
      <dgm:prSet phldrT="[Text]"/>
      <dgm:spPr/>
      <dgm:t>
        <a:bodyPr/>
        <a:lstStyle/>
        <a:p>
          <a:r>
            <a:rPr lang="id-ID" b="1" i="0" dirty="0"/>
            <a:t>Akuntabilitas</a:t>
          </a:r>
          <a:endParaRPr lang="id-ID" dirty="0"/>
        </a:p>
      </dgm:t>
    </dgm:pt>
    <dgm:pt modelId="{C96EFF2E-09F4-43E5-806E-2F8431816366}" type="parTrans" cxnId="{61650F6B-B0BC-4D76-805E-9C17F28F4C19}">
      <dgm:prSet/>
      <dgm:spPr/>
      <dgm:t>
        <a:bodyPr/>
        <a:lstStyle/>
        <a:p>
          <a:endParaRPr lang="id-ID"/>
        </a:p>
      </dgm:t>
    </dgm:pt>
    <dgm:pt modelId="{D5E6D482-F7DA-4FFE-B601-2D2D5FC5A0D0}" type="sibTrans" cxnId="{61650F6B-B0BC-4D76-805E-9C17F28F4C19}">
      <dgm:prSet/>
      <dgm:spPr/>
      <dgm:t>
        <a:bodyPr/>
        <a:lstStyle/>
        <a:p>
          <a:endParaRPr lang="id-ID"/>
        </a:p>
      </dgm:t>
    </dgm:pt>
    <dgm:pt modelId="{9D8A3E2D-FA8A-4D4F-87C5-F1BBABD0A76A}">
      <dgm:prSet phldrT="[Text]"/>
      <dgm:spPr/>
      <dgm:t>
        <a:bodyPr/>
        <a:lstStyle/>
        <a:p>
          <a:r>
            <a:rPr lang="sv-SE" b="0" i="0" dirty="0"/>
            <a:t>Meningkatnya kapasitas dan kapabilitas kinerja birokrasi</a:t>
          </a:r>
          <a:endParaRPr lang="id-ID" dirty="0"/>
        </a:p>
      </dgm:t>
    </dgm:pt>
    <dgm:pt modelId="{10768F3A-2234-458A-AE3D-2FF3544B03B7}" type="parTrans" cxnId="{368AEA28-09BC-4027-8027-2854C1860081}">
      <dgm:prSet/>
      <dgm:spPr/>
      <dgm:t>
        <a:bodyPr/>
        <a:lstStyle/>
        <a:p>
          <a:endParaRPr lang="id-ID"/>
        </a:p>
      </dgm:t>
    </dgm:pt>
    <dgm:pt modelId="{4377F7C3-3301-4925-BA55-17DBE6051C31}" type="sibTrans" cxnId="{368AEA28-09BC-4027-8027-2854C1860081}">
      <dgm:prSet/>
      <dgm:spPr/>
      <dgm:t>
        <a:bodyPr/>
        <a:lstStyle/>
        <a:p>
          <a:endParaRPr lang="id-ID"/>
        </a:p>
      </dgm:t>
    </dgm:pt>
    <dgm:pt modelId="{31F88B64-9CF3-4BF8-84CB-10CAFF2A944C}">
      <dgm:prSet phldrT="[Text]"/>
      <dgm:spPr/>
      <dgm:t>
        <a:bodyPr/>
        <a:lstStyle/>
        <a:p>
          <a:r>
            <a:rPr lang="id-ID" b="1" i="0" dirty="0"/>
            <a:t>Pelayanan publik</a:t>
          </a:r>
          <a:endParaRPr lang="id-ID" dirty="0"/>
        </a:p>
      </dgm:t>
    </dgm:pt>
    <dgm:pt modelId="{696062ED-4741-4518-872D-E02DBD6BD798}" type="parTrans" cxnId="{B379325E-282D-4098-AD32-429DD164610D}">
      <dgm:prSet/>
      <dgm:spPr/>
      <dgm:t>
        <a:bodyPr/>
        <a:lstStyle/>
        <a:p>
          <a:endParaRPr lang="id-ID"/>
        </a:p>
      </dgm:t>
    </dgm:pt>
    <dgm:pt modelId="{973B61FF-1788-4AA2-90E5-85B9F62D8727}" type="sibTrans" cxnId="{B379325E-282D-4098-AD32-429DD164610D}">
      <dgm:prSet/>
      <dgm:spPr/>
      <dgm:t>
        <a:bodyPr/>
        <a:lstStyle/>
        <a:p>
          <a:endParaRPr lang="id-ID"/>
        </a:p>
      </dgm:t>
    </dgm:pt>
    <dgm:pt modelId="{81419370-7AE3-44A9-811F-7386135088A5}">
      <dgm:prSet phldrT="[Text]"/>
      <dgm:spPr/>
      <dgm:t>
        <a:bodyPr/>
        <a:lstStyle/>
        <a:p>
          <a:r>
            <a:rPr lang="fi-FI" b="0" i="0" dirty="0"/>
            <a:t>Pelayanan prima sesuai kebutuhan dan harapan masyarakat</a:t>
          </a:r>
          <a:endParaRPr lang="id-ID" dirty="0"/>
        </a:p>
      </dgm:t>
    </dgm:pt>
    <dgm:pt modelId="{81E51C1A-E936-47A6-9D26-0753C2E9D8D5}" type="parTrans" cxnId="{201DC380-5823-499F-8BE8-AC8B2ECD21E6}">
      <dgm:prSet/>
      <dgm:spPr/>
      <dgm:t>
        <a:bodyPr/>
        <a:lstStyle/>
        <a:p>
          <a:endParaRPr lang="id-ID"/>
        </a:p>
      </dgm:t>
    </dgm:pt>
    <dgm:pt modelId="{A6C8D5F0-5BD7-4204-B540-3FEADB7F691E}" type="sibTrans" cxnId="{201DC380-5823-499F-8BE8-AC8B2ECD21E6}">
      <dgm:prSet/>
      <dgm:spPr/>
      <dgm:t>
        <a:bodyPr/>
        <a:lstStyle/>
        <a:p>
          <a:endParaRPr lang="id-ID"/>
        </a:p>
      </dgm:t>
    </dgm:pt>
    <dgm:pt modelId="{B5E1412E-E744-4763-BF58-16F3015080C0}">
      <dgm:prSet phldrT="[Text]"/>
      <dgm:spPr/>
      <dgm:t>
        <a:bodyPr/>
        <a:lstStyle/>
        <a:p>
          <a:r>
            <a:rPr lang="id-ID" b="1" i="0" dirty="0"/>
            <a:t>Mindset dan cultural Set Aparatur</a:t>
          </a:r>
          <a:endParaRPr lang="id-ID" dirty="0"/>
        </a:p>
      </dgm:t>
    </dgm:pt>
    <dgm:pt modelId="{C1817AC1-CB7D-4B5C-87AC-D284404334C0}" type="parTrans" cxnId="{10612CEC-3F46-4C24-8D8E-325F278AA77B}">
      <dgm:prSet/>
      <dgm:spPr/>
      <dgm:t>
        <a:bodyPr/>
        <a:lstStyle/>
        <a:p>
          <a:endParaRPr lang="id-ID"/>
        </a:p>
      </dgm:t>
    </dgm:pt>
    <dgm:pt modelId="{E04CAA5F-6A12-4C78-973A-D5A1DCC87D17}" type="sibTrans" cxnId="{10612CEC-3F46-4C24-8D8E-325F278AA77B}">
      <dgm:prSet/>
      <dgm:spPr/>
      <dgm:t>
        <a:bodyPr/>
        <a:lstStyle/>
        <a:p>
          <a:endParaRPr lang="id-ID"/>
        </a:p>
      </dgm:t>
    </dgm:pt>
    <dgm:pt modelId="{42691692-D267-4CF2-9206-BF7FE84C3084}">
      <dgm:prSet phldrT="[Text]"/>
      <dgm:spPr/>
      <dgm:t>
        <a:bodyPr/>
        <a:lstStyle/>
        <a:p>
          <a:r>
            <a:rPr lang="sv-SE" b="0" i="0" dirty="0"/>
            <a:t>Birokrasi dengan integritas dan kinerja yang tinggi</a:t>
          </a:r>
          <a:endParaRPr lang="id-ID" dirty="0"/>
        </a:p>
      </dgm:t>
    </dgm:pt>
    <dgm:pt modelId="{019718D7-D745-47A8-B556-BDC52F4A61FC}" type="parTrans" cxnId="{AEB30CB7-41D5-4B53-954C-C0ADD4A63C0C}">
      <dgm:prSet/>
      <dgm:spPr/>
      <dgm:t>
        <a:bodyPr/>
        <a:lstStyle/>
        <a:p>
          <a:endParaRPr lang="id-ID"/>
        </a:p>
      </dgm:t>
    </dgm:pt>
    <dgm:pt modelId="{829E1870-5DC1-40EF-BD48-3A8485022938}" type="sibTrans" cxnId="{AEB30CB7-41D5-4B53-954C-C0ADD4A63C0C}">
      <dgm:prSet/>
      <dgm:spPr/>
      <dgm:t>
        <a:bodyPr/>
        <a:lstStyle/>
        <a:p>
          <a:endParaRPr lang="id-ID"/>
        </a:p>
      </dgm:t>
    </dgm:pt>
    <dgm:pt modelId="{9E0F3B57-C78A-4424-B3D6-623689E90BEA}" type="pres">
      <dgm:prSet presAssocID="{F4E13605-2918-4823-B0C7-8589BE1A1F11}" presName="diagram" presStyleCnt="0">
        <dgm:presLayoutVars>
          <dgm:dir/>
          <dgm:resizeHandles val="exact"/>
        </dgm:presLayoutVars>
      </dgm:prSet>
      <dgm:spPr/>
    </dgm:pt>
    <dgm:pt modelId="{A0F3A838-F1A5-461F-B538-C54DB72AF1B4}" type="pres">
      <dgm:prSet presAssocID="{B378C0C7-184B-4CFD-A67F-518E10F538B3}" presName="node" presStyleLbl="node1" presStyleIdx="0" presStyleCnt="6">
        <dgm:presLayoutVars>
          <dgm:bulletEnabled val="1"/>
        </dgm:presLayoutVars>
      </dgm:prSet>
      <dgm:spPr/>
    </dgm:pt>
    <dgm:pt modelId="{D2BD3F37-1C37-4500-8281-343FA416F345}" type="pres">
      <dgm:prSet presAssocID="{7C9114B7-D4F8-4757-9BC7-4AAB68C22C41}" presName="sibTrans" presStyleCnt="0"/>
      <dgm:spPr/>
    </dgm:pt>
    <dgm:pt modelId="{D3B17FF7-5CE4-401F-AD8E-C8CD335F7151}" type="pres">
      <dgm:prSet presAssocID="{634A4064-928F-4149-AE23-AA15366CE726}" presName="node" presStyleLbl="node1" presStyleIdx="1" presStyleCnt="6">
        <dgm:presLayoutVars>
          <dgm:bulletEnabled val="1"/>
        </dgm:presLayoutVars>
      </dgm:prSet>
      <dgm:spPr/>
    </dgm:pt>
    <dgm:pt modelId="{E3D57E96-2E6F-4D47-849D-4DD1638BF071}" type="pres">
      <dgm:prSet presAssocID="{D3EB1CBD-25F7-4070-BCB4-36C3F88D47E9}" presName="sibTrans" presStyleCnt="0"/>
      <dgm:spPr/>
    </dgm:pt>
    <dgm:pt modelId="{161AAF0C-5367-4634-B33D-E95C8EB626FF}" type="pres">
      <dgm:prSet presAssocID="{92E2E361-2AC6-4210-A924-A866BB0795D7}" presName="node" presStyleLbl="node1" presStyleIdx="2" presStyleCnt="6">
        <dgm:presLayoutVars>
          <dgm:bulletEnabled val="1"/>
        </dgm:presLayoutVars>
      </dgm:prSet>
      <dgm:spPr/>
    </dgm:pt>
    <dgm:pt modelId="{DC1DD0EF-33D9-45B7-915B-6A35A3E883D8}" type="pres">
      <dgm:prSet presAssocID="{8466CFF1-52E1-4A6D-98FD-3B3E10A4DBD4}" presName="sibTrans" presStyleCnt="0"/>
      <dgm:spPr/>
    </dgm:pt>
    <dgm:pt modelId="{9B3B1226-5AA5-4254-967C-87F3B1724BE2}" type="pres">
      <dgm:prSet presAssocID="{CFFA7476-71D7-4A77-A0C1-660C4F2E01FC}" presName="node" presStyleLbl="node1" presStyleIdx="3" presStyleCnt="6">
        <dgm:presLayoutVars>
          <dgm:bulletEnabled val="1"/>
        </dgm:presLayoutVars>
      </dgm:prSet>
      <dgm:spPr/>
    </dgm:pt>
    <dgm:pt modelId="{394F71D9-84C2-4413-8095-BC687EA00CD1}" type="pres">
      <dgm:prSet presAssocID="{D5E6D482-F7DA-4FFE-B601-2D2D5FC5A0D0}" presName="sibTrans" presStyleCnt="0"/>
      <dgm:spPr/>
    </dgm:pt>
    <dgm:pt modelId="{F4DC75F0-52F9-4427-A2C5-6CE33BA21AD7}" type="pres">
      <dgm:prSet presAssocID="{31F88B64-9CF3-4BF8-84CB-10CAFF2A944C}" presName="node" presStyleLbl="node1" presStyleIdx="4" presStyleCnt="6">
        <dgm:presLayoutVars>
          <dgm:bulletEnabled val="1"/>
        </dgm:presLayoutVars>
      </dgm:prSet>
      <dgm:spPr/>
    </dgm:pt>
    <dgm:pt modelId="{EC6C86AD-0F07-4B05-B202-F639DFB1AA36}" type="pres">
      <dgm:prSet presAssocID="{973B61FF-1788-4AA2-90E5-85B9F62D8727}" presName="sibTrans" presStyleCnt="0"/>
      <dgm:spPr/>
    </dgm:pt>
    <dgm:pt modelId="{4066F878-0321-4E2F-BB4B-F13418DBF87B}" type="pres">
      <dgm:prSet presAssocID="{B5E1412E-E744-4763-BF58-16F3015080C0}" presName="node" presStyleLbl="node1" presStyleIdx="5" presStyleCnt="6">
        <dgm:presLayoutVars>
          <dgm:bulletEnabled val="1"/>
        </dgm:presLayoutVars>
      </dgm:prSet>
      <dgm:spPr/>
    </dgm:pt>
  </dgm:ptLst>
  <dgm:cxnLst>
    <dgm:cxn modelId="{2E5D4E11-2BAE-4AD9-AE77-F4FCC0A3F03A}" type="presOf" srcId="{9D8A3E2D-FA8A-4D4F-87C5-F1BBABD0A76A}" destId="{9B3B1226-5AA5-4254-967C-87F3B1724BE2}" srcOrd="0" destOrd="1" presId="urn:microsoft.com/office/officeart/2005/8/layout/default#1"/>
    <dgm:cxn modelId="{FC130B12-4684-4139-A4F9-27C604BDB8BC}" type="presOf" srcId="{634A4064-928F-4149-AE23-AA15366CE726}" destId="{D3B17FF7-5CE4-401F-AD8E-C8CD335F7151}" srcOrd="0" destOrd="0" presId="urn:microsoft.com/office/officeart/2005/8/layout/default#1"/>
    <dgm:cxn modelId="{5C709A18-9E60-4776-A8BF-3B57DD4F98FE}" type="presOf" srcId="{B378C0C7-184B-4CFD-A67F-518E10F538B3}" destId="{A0F3A838-F1A5-461F-B538-C54DB72AF1B4}" srcOrd="0" destOrd="0" presId="urn:microsoft.com/office/officeart/2005/8/layout/default#1"/>
    <dgm:cxn modelId="{115CF521-EF06-4FF1-BB5D-B594D12978B4}" srcId="{F4E13605-2918-4823-B0C7-8589BE1A1F11}" destId="{92E2E361-2AC6-4210-A924-A866BB0795D7}" srcOrd="2" destOrd="0" parTransId="{B9BDCFD5-ED2B-4214-8B43-2F9404C6AA6E}" sibTransId="{8466CFF1-52E1-4A6D-98FD-3B3E10A4DBD4}"/>
    <dgm:cxn modelId="{0BFCCC27-3B63-4D5B-B180-33769EA49843}" type="presOf" srcId="{31F88B64-9CF3-4BF8-84CB-10CAFF2A944C}" destId="{F4DC75F0-52F9-4427-A2C5-6CE33BA21AD7}" srcOrd="0" destOrd="0" presId="urn:microsoft.com/office/officeart/2005/8/layout/default#1"/>
    <dgm:cxn modelId="{368AEA28-09BC-4027-8027-2854C1860081}" srcId="{CFFA7476-71D7-4A77-A0C1-660C4F2E01FC}" destId="{9D8A3E2D-FA8A-4D4F-87C5-F1BBABD0A76A}" srcOrd="0" destOrd="0" parTransId="{10768F3A-2234-458A-AE3D-2FF3544B03B7}" sibTransId="{4377F7C3-3301-4925-BA55-17DBE6051C31}"/>
    <dgm:cxn modelId="{58583C2D-A25D-4E59-9421-84E0574842FC}" type="presOf" srcId="{A4F46BA9-DB8E-4227-A99B-3A53983E0F1A}" destId="{161AAF0C-5367-4634-B33D-E95C8EB626FF}" srcOrd="0" destOrd="1" presId="urn:microsoft.com/office/officeart/2005/8/layout/default#1"/>
    <dgm:cxn modelId="{D0AC9931-AF34-4683-9D9A-C9DFA577D7B1}" type="presOf" srcId="{42691692-D267-4CF2-9206-BF7FE84C3084}" destId="{4066F878-0321-4E2F-BB4B-F13418DBF87B}" srcOrd="0" destOrd="1" presId="urn:microsoft.com/office/officeart/2005/8/layout/default#1"/>
    <dgm:cxn modelId="{E4866738-5331-4223-B861-FA2471EAAC93}" type="presOf" srcId="{767C8664-14F3-4A6A-842A-872E0B5DBA40}" destId="{D3B17FF7-5CE4-401F-AD8E-C8CD335F7151}" srcOrd="0" destOrd="1" presId="urn:microsoft.com/office/officeart/2005/8/layout/default#1"/>
    <dgm:cxn modelId="{6E1F773A-36D3-4C57-AD97-108B8CAA642A}" type="presOf" srcId="{81419370-7AE3-44A9-811F-7386135088A5}" destId="{F4DC75F0-52F9-4427-A2C5-6CE33BA21AD7}" srcOrd="0" destOrd="1" presId="urn:microsoft.com/office/officeart/2005/8/layout/default#1"/>
    <dgm:cxn modelId="{8E987C3B-B38F-4044-B9B4-D0C07F7CAFB2}" srcId="{B378C0C7-184B-4CFD-A67F-518E10F538B3}" destId="{382B3A50-718E-4808-89F0-99077A67294F}" srcOrd="0" destOrd="0" parTransId="{F4DB5BDD-1DBD-4501-A527-039B5715C130}" sibTransId="{5806AE7F-1F30-4792-AFB0-BD918AD5EEB1}"/>
    <dgm:cxn modelId="{004A1F5E-05AF-4E59-9662-E583ABEB77F2}" srcId="{F4E13605-2918-4823-B0C7-8589BE1A1F11}" destId="{634A4064-928F-4149-AE23-AA15366CE726}" srcOrd="1" destOrd="0" parTransId="{7E09C4C8-0909-48E0-A951-DF10276246CA}" sibTransId="{D3EB1CBD-25F7-4070-BCB4-36C3F88D47E9}"/>
    <dgm:cxn modelId="{B379325E-282D-4098-AD32-429DD164610D}" srcId="{F4E13605-2918-4823-B0C7-8589BE1A1F11}" destId="{31F88B64-9CF3-4BF8-84CB-10CAFF2A944C}" srcOrd="4" destOrd="0" parTransId="{696062ED-4741-4518-872D-E02DBD6BD798}" sibTransId="{973B61FF-1788-4AA2-90E5-85B9F62D8727}"/>
    <dgm:cxn modelId="{61650F6B-B0BC-4D76-805E-9C17F28F4C19}" srcId="{F4E13605-2918-4823-B0C7-8589BE1A1F11}" destId="{CFFA7476-71D7-4A77-A0C1-660C4F2E01FC}" srcOrd="3" destOrd="0" parTransId="{C96EFF2E-09F4-43E5-806E-2F8431816366}" sibTransId="{D5E6D482-F7DA-4FFE-B601-2D2D5FC5A0D0}"/>
    <dgm:cxn modelId="{FD14FA6C-170E-49CE-B627-D1964B408CC4}" type="presOf" srcId="{382B3A50-718E-4808-89F0-99077A67294F}" destId="{A0F3A838-F1A5-461F-B538-C54DB72AF1B4}" srcOrd="0" destOrd="1" presId="urn:microsoft.com/office/officeart/2005/8/layout/default#1"/>
    <dgm:cxn modelId="{4F7F2580-1A04-4AF2-9458-4154090B02FB}" type="presOf" srcId="{B5E1412E-E744-4763-BF58-16F3015080C0}" destId="{4066F878-0321-4E2F-BB4B-F13418DBF87B}" srcOrd="0" destOrd="0" presId="urn:microsoft.com/office/officeart/2005/8/layout/default#1"/>
    <dgm:cxn modelId="{201DC380-5823-499F-8BE8-AC8B2ECD21E6}" srcId="{31F88B64-9CF3-4BF8-84CB-10CAFF2A944C}" destId="{81419370-7AE3-44A9-811F-7386135088A5}" srcOrd="0" destOrd="0" parTransId="{81E51C1A-E936-47A6-9D26-0753C2E9D8D5}" sibTransId="{A6C8D5F0-5BD7-4204-B540-3FEADB7F691E}"/>
    <dgm:cxn modelId="{06B5FB94-3940-4A36-9362-96DBD930AE49}" type="presOf" srcId="{92E2E361-2AC6-4210-A924-A866BB0795D7}" destId="{161AAF0C-5367-4634-B33D-E95C8EB626FF}" srcOrd="0" destOrd="0" presId="urn:microsoft.com/office/officeart/2005/8/layout/default#1"/>
    <dgm:cxn modelId="{FCBBBFA1-7A69-4083-9665-5C5472A4B27E}" type="presOf" srcId="{CFFA7476-71D7-4A77-A0C1-660C4F2E01FC}" destId="{9B3B1226-5AA5-4254-967C-87F3B1724BE2}" srcOrd="0" destOrd="0" presId="urn:microsoft.com/office/officeart/2005/8/layout/default#1"/>
    <dgm:cxn modelId="{94A80CB1-3C8C-4B03-895E-EDAE74158261}" srcId="{634A4064-928F-4149-AE23-AA15366CE726}" destId="{767C8664-14F3-4A6A-842A-872E0B5DBA40}" srcOrd="0" destOrd="0" parTransId="{21F6FBF4-6471-4B37-8F9F-23B9BA4FED1E}" sibTransId="{154E7B2C-BDA8-4DFC-83C5-47DA3AB17154}"/>
    <dgm:cxn modelId="{AEB30CB7-41D5-4B53-954C-C0ADD4A63C0C}" srcId="{B5E1412E-E744-4763-BF58-16F3015080C0}" destId="{42691692-D267-4CF2-9206-BF7FE84C3084}" srcOrd="0" destOrd="0" parTransId="{019718D7-D745-47A8-B556-BDC52F4A61FC}" sibTransId="{829E1870-5DC1-40EF-BD48-3A8485022938}"/>
    <dgm:cxn modelId="{F44757CE-9FD7-410F-81BB-4FD3066B6C1C}" srcId="{F4E13605-2918-4823-B0C7-8589BE1A1F11}" destId="{B378C0C7-184B-4CFD-A67F-518E10F538B3}" srcOrd="0" destOrd="0" parTransId="{E5FC13CC-9EDF-4A5E-B606-7F555ED1FF17}" sibTransId="{7C9114B7-D4F8-4757-9BC7-4AAB68C22C41}"/>
    <dgm:cxn modelId="{302E01E5-3762-4354-BA25-1A8D0A188995}" type="presOf" srcId="{F4E13605-2918-4823-B0C7-8589BE1A1F11}" destId="{9E0F3B57-C78A-4424-B3D6-623689E90BEA}" srcOrd="0" destOrd="0" presId="urn:microsoft.com/office/officeart/2005/8/layout/default#1"/>
    <dgm:cxn modelId="{10612CEC-3F46-4C24-8D8E-325F278AA77B}" srcId="{F4E13605-2918-4823-B0C7-8589BE1A1F11}" destId="{B5E1412E-E744-4763-BF58-16F3015080C0}" srcOrd="5" destOrd="0" parTransId="{C1817AC1-CB7D-4B5C-87AC-D284404334C0}" sibTransId="{E04CAA5F-6A12-4C78-973A-D5A1DCC87D17}"/>
    <dgm:cxn modelId="{213617F8-EE70-4DB9-9CA3-14258633D2E8}" srcId="{92E2E361-2AC6-4210-A924-A866BB0795D7}" destId="{A4F46BA9-DB8E-4227-A99B-3A53983E0F1A}" srcOrd="0" destOrd="0" parTransId="{7BF6BE18-FF77-4E5A-98E3-40F80DFB2605}" sibTransId="{4CEC9B0C-BDFF-4870-A2DF-530C71AF530A}"/>
    <dgm:cxn modelId="{BC7B6404-2E9D-4EF8-8AA7-673B7D1304BD}" type="presParOf" srcId="{9E0F3B57-C78A-4424-B3D6-623689E90BEA}" destId="{A0F3A838-F1A5-461F-B538-C54DB72AF1B4}" srcOrd="0" destOrd="0" presId="urn:microsoft.com/office/officeart/2005/8/layout/default#1"/>
    <dgm:cxn modelId="{1E482C54-C2B6-4D84-B7E9-D536B1A0FCF9}" type="presParOf" srcId="{9E0F3B57-C78A-4424-B3D6-623689E90BEA}" destId="{D2BD3F37-1C37-4500-8281-343FA416F345}" srcOrd="1" destOrd="0" presId="urn:microsoft.com/office/officeart/2005/8/layout/default#1"/>
    <dgm:cxn modelId="{87E8B873-897B-4101-8555-156F1214FAEE}" type="presParOf" srcId="{9E0F3B57-C78A-4424-B3D6-623689E90BEA}" destId="{D3B17FF7-5CE4-401F-AD8E-C8CD335F7151}" srcOrd="2" destOrd="0" presId="urn:microsoft.com/office/officeart/2005/8/layout/default#1"/>
    <dgm:cxn modelId="{78484511-10D0-4818-8D36-589FFC108A94}" type="presParOf" srcId="{9E0F3B57-C78A-4424-B3D6-623689E90BEA}" destId="{E3D57E96-2E6F-4D47-849D-4DD1638BF071}" srcOrd="3" destOrd="0" presId="urn:microsoft.com/office/officeart/2005/8/layout/default#1"/>
    <dgm:cxn modelId="{18A05E78-21CB-419C-ACBE-41323481A9D4}" type="presParOf" srcId="{9E0F3B57-C78A-4424-B3D6-623689E90BEA}" destId="{161AAF0C-5367-4634-B33D-E95C8EB626FF}" srcOrd="4" destOrd="0" presId="urn:microsoft.com/office/officeart/2005/8/layout/default#1"/>
    <dgm:cxn modelId="{24387B2E-0ECD-433C-BEF7-FABBDDBFBBA5}" type="presParOf" srcId="{9E0F3B57-C78A-4424-B3D6-623689E90BEA}" destId="{DC1DD0EF-33D9-45B7-915B-6A35A3E883D8}" srcOrd="5" destOrd="0" presId="urn:microsoft.com/office/officeart/2005/8/layout/default#1"/>
    <dgm:cxn modelId="{F98D438B-A242-4868-89E0-62DACF0AFA8B}" type="presParOf" srcId="{9E0F3B57-C78A-4424-B3D6-623689E90BEA}" destId="{9B3B1226-5AA5-4254-967C-87F3B1724BE2}" srcOrd="6" destOrd="0" presId="urn:microsoft.com/office/officeart/2005/8/layout/default#1"/>
    <dgm:cxn modelId="{9780D057-BE2B-4ADC-B75D-4831BD097B59}" type="presParOf" srcId="{9E0F3B57-C78A-4424-B3D6-623689E90BEA}" destId="{394F71D9-84C2-4413-8095-BC687EA00CD1}" srcOrd="7" destOrd="0" presId="urn:microsoft.com/office/officeart/2005/8/layout/default#1"/>
    <dgm:cxn modelId="{9371EA44-F710-4C77-8793-467403A35E35}" type="presParOf" srcId="{9E0F3B57-C78A-4424-B3D6-623689E90BEA}" destId="{F4DC75F0-52F9-4427-A2C5-6CE33BA21AD7}" srcOrd="8" destOrd="0" presId="urn:microsoft.com/office/officeart/2005/8/layout/default#1"/>
    <dgm:cxn modelId="{8F92B613-8C70-460F-BFAD-659DC27AC39E}" type="presParOf" srcId="{9E0F3B57-C78A-4424-B3D6-623689E90BEA}" destId="{EC6C86AD-0F07-4B05-B202-F639DFB1AA36}" srcOrd="9" destOrd="0" presId="urn:microsoft.com/office/officeart/2005/8/layout/default#1"/>
    <dgm:cxn modelId="{C79279D1-866D-4E59-8896-EE2741FE18D0}" type="presParOf" srcId="{9E0F3B57-C78A-4424-B3D6-623689E90BEA}" destId="{4066F878-0321-4E2F-BB4B-F13418DBF87B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4E13605-2918-4823-B0C7-8589BE1A1F11}" type="doc">
      <dgm:prSet loTypeId="urn:microsoft.com/office/officeart/2005/8/layout/default#1" loCatId="list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id-ID"/>
        </a:p>
      </dgm:t>
    </dgm:pt>
    <dgm:pt modelId="{B378C0C7-184B-4CFD-A67F-518E10F538B3}">
      <dgm:prSet phldrT="[Text]"/>
      <dgm:spPr/>
      <dgm:t>
        <a:bodyPr/>
        <a:lstStyle/>
        <a:p>
          <a:r>
            <a:rPr lang="id-ID" b="1" i="0" dirty="0"/>
            <a:t>a. Meningkatnya komitmen seluruh jajaran pimpinan dan pegawai unit kerja dalam membangun Zona Integritas menuju WBK/WBBM </a:t>
          </a:r>
          <a:endParaRPr lang="id-ID" dirty="0"/>
        </a:p>
      </dgm:t>
    </dgm:pt>
    <dgm:pt modelId="{E5FC13CC-9EDF-4A5E-B606-7F555ED1FF17}" type="parTrans" cxnId="{F44757CE-9FD7-410F-81BB-4FD3066B6C1C}">
      <dgm:prSet/>
      <dgm:spPr/>
      <dgm:t>
        <a:bodyPr/>
        <a:lstStyle/>
        <a:p>
          <a:endParaRPr lang="id-ID"/>
        </a:p>
      </dgm:t>
    </dgm:pt>
    <dgm:pt modelId="{7C9114B7-D4F8-4757-9BC7-4AAB68C22C41}" type="sibTrans" cxnId="{F44757CE-9FD7-410F-81BB-4FD3066B6C1C}">
      <dgm:prSet/>
      <dgm:spPr/>
      <dgm:t>
        <a:bodyPr/>
        <a:lstStyle/>
        <a:p>
          <a:endParaRPr lang="id-ID"/>
        </a:p>
      </dgm:t>
    </dgm:pt>
    <dgm:pt modelId="{92E2E361-2AC6-4210-A924-A866BB0795D7}">
      <dgm:prSet phldrT="[Text]"/>
      <dgm:spPr/>
      <dgm:t>
        <a:bodyPr/>
        <a:lstStyle/>
        <a:p>
          <a:r>
            <a:rPr lang="id-ID" b="1" i="0" dirty="0"/>
            <a:t>B  Terjadinya perubahan pola pikir dan budaya kerja pada unit kerja yang diusulkan sebagi ZI menuju WBK/WBBM </a:t>
          </a:r>
          <a:endParaRPr lang="id-ID" dirty="0"/>
        </a:p>
      </dgm:t>
    </dgm:pt>
    <dgm:pt modelId="{B9BDCFD5-ED2B-4214-8B43-2F9404C6AA6E}" type="parTrans" cxnId="{115CF521-EF06-4FF1-BB5D-B594D12978B4}">
      <dgm:prSet/>
      <dgm:spPr/>
      <dgm:t>
        <a:bodyPr/>
        <a:lstStyle/>
        <a:p>
          <a:endParaRPr lang="id-ID"/>
        </a:p>
      </dgm:t>
    </dgm:pt>
    <dgm:pt modelId="{8466CFF1-52E1-4A6D-98FD-3B3E10A4DBD4}" type="sibTrans" cxnId="{115CF521-EF06-4FF1-BB5D-B594D12978B4}">
      <dgm:prSet/>
      <dgm:spPr/>
      <dgm:t>
        <a:bodyPr/>
        <a:lstStyle/>
        <a:p>
          <a:endParaRPr lang="id-ID"/>
        </a:p>
      </dgm:t>
    </dgm:pt>
    <dgm:pt modelId="{CFFA7476-71D7-4A77-A0C1-660C4F2E01FC}">
      <dgm:prSet phldrT="[Text]"/>
      <dgm:spPr/>
      <dgm:t>
        <a:bodyPr/>
        <a:lstStyle/>
        <a:p>
          <a:r>
            <a:rPr lang="id-ID" b="1" i="0" dirty="0"/>
            <a:t>c. Menurunnya resiko kegagalan yang disebabkan kemungkinan tibulnya resistensi terhadap perubahan </a:t>
          </a:r>
          <a:endParaRPr lang="id-ID" dirty="0"/>
        </a:p>
      </dgm:t>
    </dgm:pt>
    <dgm:pt modelId="{C96EFF2E-09F4-43E5-806E-2F8431816366}" type="parTrans" cxnId="{61650F6B-B0BC-4D76-805E-9C17F28F4C19}">
      <dgm:prSet/>
      <dgm:spPr/>
      <dgm:t>
        <a:bodyPr/>
        <a:lstStyle/>
        <a:p>
          <a:endParaRPr lang="id-ID"/>
        </a:p>
      </dgm:t>
    </dgm:pt>
    <dgm:pt modelId="{D5E6D482-F7DA-4FFE-B601-2D2D5FC5A0D0}" type="sibTrans" cxnId="{61650F6B-B0BC-4D76-805E-9C17F28F4C19}">
      <dgm:prSet/>
      <dgm:spPr/>
      <dgm:t>
        <a:bodyPr/>
        <a:lstStyle/>
        <a:p>
          <a:endParaRPr lang="id-ID"/>
        </a:p>
      </dgm:t>
    </dgm:pt>
    <dgm:pt modelId="{9E0F3B57-C78A-4424-B3D6-623689E90BEA}" type="pres">
      <dgm:prSet presAssocID="{F4E13605-2918-4823-B0C7-8589BE1A1F11}" presName="diagram" presStyleCnt="0">
        <dgm:presLayoutVars>
          <dgm:dir/>
          <dgm:resizeHandles val="exact"/>
        </dgm:presLayoutVars>
      </dgm:prSet>
      <dgm:spPr/>
    </dgm:pt>
    <dgm:pt modelId="{A0F3A838-F1A5-461F-B538-C54DB72AF1B4}" type="pres">
      <dgm:prSet presAssocID="{B378C0C7-184B-4CFD-A67F-518E10F538B3}" presName="node" presStyleLbl="node1" presStyleIdx="0" presStyleCnt="3">
        <dgm:presLayoutVars>
          <dgm:bulletEnabled val="1"/>
        </dgm:presLayoutVars>
      </dgm:prSet>
      <dgm:spPr/>
    </dgm:pt>
    <dgm:pt modelId="{D2BD3F37-1C37-4500-8281-343FA416F345}" type="pres">
      <dgm:prSet presAssocID="{7C9114B7-D4F8-4757-9BC7-4AAB68C22C41}" presName="sibTrans" presStyleCnt="0"/>
      <dgm:spPr/>
    </dgm:pt>
    <dgm:pt modelId="{161AAF0C-5367-4634-B33D-E95C8EB626FF}" type="pres">
      <dgm:prSet presAssocID="{92E2E361-2AC6-4210-A924-A866BB0795D7}" presName="node" presStyleLbl="node1" presStyleIdx="1" presStyleCnt="3">
        <dgm:presLayoutVars>
          <dgm:bulletEnabled val="1"/>
        </dgm:presLayoutVars>
      </dgm:prSet>
      <dgm:spPr/>
    </dgm:pt>
    <dgm:pt modelId="{DC1DD0EF-33D9-45B7-915B-6A35A3E883D8}" type="pres">
      <dgm:prSet presAssocID="{8466CFF1-52E1-4A6D-98FD-3B3E10A4DBD4}" presName="sibTrans" presStyleCnt="0"/>
      <dgm:spPr/>
    </dgm:pt>
    <dgm:pt modelId="{9B3B1226-5AA5-4254-967C-87F3B1724BE2}" type="pres">
      <dgm:prSet presAssocID="{CFFA7476-71D7-4A77-A0C1-660C4F2E01FC}" presName="node" presStyleLbl="node1" presStyleIdx="2" presStyleCnt="3">
        <dgm:presLayoutVars>
          <dgm:bulletEnabled val="1"/>
        </dgm:presLayoutVars>
      </dgm:prSet>
      <dgm:spPr/>
    </dgm:pt>
  </dgm:ptLst>
  <dgm:cxnLst>
    <dgm:cxn modelId="{115CF521-EF06-4FF1-BB5D-B594D12978B4}" srcId="{F4E13605-2918-4823-B0C7-8589BE1A1F11}" destId="{92E2E361-2AC6-4210-A924-A866BB0795D7}" srcOrd="1" destOrd="0" parTransId="{B9BDCFD5-ED2B-4214-8B43-2F9404C6AA6E}" sibTransId="{8466CFF1-52E1-4A6D-98FD-3B3E10A4DBD4}"/>
    <dgm:cxn modelId="{61650F6B-B0BC-4D76-805E-9C17F28F4C19}" srcId="{F4E13605-2918-4823-B0C7-8589BE1A1F11}" destId="{CFFA7476-71D7-4A77-A0C1-660C4F2E01FC}" srcOrd="2" destOrd="0" parTransId="{C96EFF2E-09F4-43E5-806E-2F8431816366}" sibTransId="{D5E6D482-F7DA-4FFE-B601-2D2D5FC5A0D0}"/>
    <dgm:cxn modelId="{A7D786AA-5342-47FE-9078-CD545B2CFEF9}" type="presOf" srcId="{92E2E361-2AC6-4210-A924-A866BB0795D7}" destId="{161AAF0C-5367-4634-B33D-E95C8EB626FF}" srcOrd="0" destOrd="0" presId="urn:microsoft.com/office/officeart/2005/8/layout/default#1"/>
    <dgm:cxn modelId="{320020BA-DA42-46E8-9F78-39B6433EAD15}" type="presOf" srcId="{CFFA7476-71D7-4A77-A0C1-660C4F2E01FC}" destId="{9B3B1226-5AA5-4254-967C-87F3B1724BE2}" srcOrd="0" destOrd="0" presId="urn:microsoft.com/office/officeart/2005/8/layout/default#1"/>
    <dgm:cxn modelId="{ED8A22C2-7080-462C-AD06-BDD239D33A65}" type="presOf" srcId="{B378C0C7-184B-4CFD-A67F-518E10F538B3}" destId="{A0F3A838-F1A5-461F-B538-C54DB72AF1B4}" srcOrd="0" destOrd="0" presId="urn:microsoft.com/office/officeart/2005/8/layout/default#1"/>
    <dgm:cxn modelId="{62FECACC-DAB8-4141-838E-4986310565C1}" type="presOf" srcId="{F4E13605-2918-4823-B0C7-8589BE1A1F11}" destId="{9E0F3B57-C78A-4424-B3D6-623689E90BEA}" srcOrd="0" destOrd="0" presId="urn:microsoft.com/office/officeart/2005/8/layout/default#1"/>
    <dgm:cxn modelId="{F44757CE-9FD7-410F-81BB-4FD3066B6C1C}" srcId="{F4E13605-2918-4823-B0C7-8589BE1A1F11}" destId="{B378C0C7-184B-4CFD-A67F-518E10F538B3}" srcOrd="0" destOrd="0" parTransId="{E5FC13CC-9EDF-4A5E-B606-7F555ED1FF17}" sibTransId="{7C9114B7-D4F8-4757-9BC7-4AAB68C22C41}"/>
    <dgm:cxn modelId="{1E5BD341-840E-441E-8AE5-B18FCB8C3554}" type="presParOf" srcId="{9E0F3B57-C78A-4424-B3D6-623689E90BEA}" destId="{A0F3A838-F1A5-461F-B538-C54DB72AF1B4}" srcOrd="0" destOrd="0" presId="urn:microsoft.com/office/officeart/2005/8/layout/default#1"/>
    <dgm:cxn modelId="{78B01026-0E0B-4C27-AF6F-818016F12B47}" type="presParOf" srcId="{9E0F3B57-C78A-4424-B3D6-623689E90BEA}" destId="{D2BD3F37-1C37-4500-8281-343FA416F345}" srcOrd="1" destOrd="0" presId="urn:microsoft.com/office/officeart/2005/8/layout/default#1"/>
    <dgm:cxn modelId="{D9F030F7-C2AC-4B7B-A8D7-660AE5F9608F}" type="presParOf" srcId="{9E0F3B57-C78A-4424-B3D6-623689E90BEA}" destId="{161AAF0C-5367-4634-B33D-E95C8EB626FF}" srcOrd="2" destOrd="0" presId="urn:microsoft.com/office/officeart/2005/8/layout/default#1"/>
    <dgm:cxn modelId="{97495B15-1565-40E2-92DC-FADFBCD03C70}" type="presParOf" srcId="{9E0F3B57-C78A-4424-B3D6-623689E90BEA}" destId="{DC1DD0EF-33D9-45B7-915B-6A35A3E883D8}" srcOrd="3" destOrd="0" presId="urn:microsoft.com/office/officeart/2005/8/layout/default#1"/>
    <dgm:cxn modelId="{69F8C80B-EB0B-46FD-B33E-8CBC550A2B15}" type="presParOf" srcId="{9E0F3B57-C78A-4424-B3D6-623689E90BEA}" destId="{9B3B1226-5AA5-4254-967C-87F3B1724BE2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21E089F-2FB8-4BA6-A61A-80A9024403E8}" type="doc">
      <dgm:prSet loTypeId="urn:microsoft.com/office/officeart/2005/8/layout/hList1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C964DD0-FD17-4902-9E0D-ED67AA66AF66}">
      <dgm:prSet phldrT="[Text]" custT="1"/>
      <dgm:spPr>
        <a:solidFill>
          <a:schemeClr val="tx1">
            <a:lumMod val="85000"/>
            <a:lumOff val="15000"/>
          </a:schemeClr>
        </a:solidFill>
      </dgm:spPr>
      <dgm:t>
        <a:bodyPr/>
        <a:lstStyle/>
        <a:p>
          <a:r>
            <a:rPr lang="id-ID" sz="2000" b="1" dirty="0"/>
            <a:t>Tim Kerja (1)</a:t>
          </a:r>
          <a:endParaRPr lang="en-US" sz="2000" dirty="0"/>
        </a:p>
      </dgm:t>
      <dgm:extLst/>
    </dgm:pt>
    <dgm:pt modelId="{2F3B1B33-3AA8-45FC-B115-BC30F0491A4B}" type="parTrans" cxnId="{B16EEEBD-B55C-4352-9F67-496962ACADEB}">
      <dgm:prSet/>
      <dgm:spPr/>
      <dgm:t>
        <a:bodyPr/>
        <a:lstStyle/>
        <a:p>
          <a:endParaRPr lang="en-US"/>
        </a:p>
      </dgm:t>
    </dgm:pt>
    <dgm:pt modelId="{301D4220-D451-490D-B35C-18C0C49CACB6}" type="sibTrans" cxnId="{B16EEEBD-B55C-4352-9F67-496962ACADEB}">
      <dgm:prSet/>
      <dgm:spPr/>
      <dgm:t>
        <a:bodyPr/>
        <a:lstStyle/>
        <a:p>
          <a:endParaRPr lang="en-US"/>
        </a:p>
      </dgm:t>
    </dgm:pt>
    <dgm:pt modelId="{D54F478C-68E9-4D38-A532-2A9B6C62C6C5}">
      <dgm:prSet phldrT="[Text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id-ID" sz="2000" dirty="0">
              <a:latin typeface="Aharoni" panose="02010803020104030203" pitchFamily="2" charset="-79"/>
              <a:cs typeface="Aharoni" panose="02010803020104030203" pitchFamily="2" charset="-79"/>
            </a:rPr>
            <a:t>Tim  telah dibentuk</a:t>
          </a:r>
          <a:endParaRPr lang="en-US" sz="2000" dirty="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A74400FD-A8B9-460F-823F-99E0C88FE5C9}" type="parTrans" cxnId="{741F3565-8217-4D53-87F0-51DCA1DC278F}">
      <dgm:prSet/>
      <dgm:spPr/>
      <dgm:t>
        <a:bodyPr/>
        <a:lstStyle/>
        <a:p>
          <a:endParaRPr lang="en-US"/>
        </a:p>
      </dgm:t>
    </dgm:pt>
    <dgm:pt modelId="{2E0E3E83-2A2E-4D7A-BB1B-71DC14A68543}" type="sibTrans" cxnId="{741F3565-8217-4D53-87F0-51DCA1DC278F}">
      <dgm:prSet/>
      <dgm:spPr/>
      <dgm:t>
        <a:bodyPr/>
        <a:lstStyle/>
        <a:p>
          <a:endParaRPr lang="en-US"/>
        </a:p>
      </dgm:t>
    </dgm:pt>
    <dgm:pt modelId="{1847FA30-06AB-4909-A56F-C1380342EA69}">
      <dgm:prSet phldrT="[Text]" custT="1"/>
      <dgm:spPr>
        <a:solidFill>
          <a:schemeClr val="tx1">
            <a:lumMod val="85000"/>
            <a:lumOff val="15000"/>
          </a:schemeClr>
        </a:solidFill>
      </dgm:spPr>
      <dgm:t>
        <a:bodyPr/>
        <a:lstStyle/>
        <a:p>
          <a:r>
            <a:rPr lang="id-ID" sz="2000" b="1" dirty="0"/>
            <a:t>Rencana Kerja </a:t>
          </a:r>
          <a:r>
            <a:rPr lang="id-ID" sz="2000" dirty="0"/>
            <a:t>pembangunan ZI (1)  </a:t>
          </a:r>
          <a:endParaRPr lang="en-US" sz="2000" dirty="0"/>
        </a:p>
      </dgm:t>
      <dgm:extLst/>
    </dgm:pt>
    <dgm:pt modelId="{11AE5482-F44D-4DCC-B251-EAEA32785CB7}" type="parTrans" cxnId="{DE909FFD-F16C-47EA-8327-E2943A978223}">
      <dgm:prSet/>
      <dgm:spPr/>
      <dgm:t>
        <a:bodyPr/>
        <a:lstStyle/>
        <a:p>
          <a:endParaRPr lang="en-US"/>
        </a:p>
      </dgm:t>
    </dgm:pt>
    <dgm:pt modelId="{2AFCD174-5BB7-4DFA-8766-78987CFA6243}" type="sibTrans" cxnId="{DE909FFD-F16C-47EA-8327-E2943A978223}">
      <dgm:prSet/>
      <dgm:spPr/>
      <dgm:t>
        <a:bodyPr/>
        <a:lstStyle/>
        <a:p>
          <a:endParaRPr lang="en-US"/>
        </a:p>
      </dgm:t>
    </dgm:pt>
    <dgm:pt modelId="{CA72DCB9-C70E-45D9-BCD0-66DF4DA4C277}">
      <dgm:prSet phldrT="[Text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id-ID" sz="2000" dirty="0">
              <a:latin typeface="Aharoni" panose="02010803020104030203" pitchFamily="2" charset="-79"/>
              <a:cs typeface="Aharoni" panose="02010803020104030203" pitchFamily="2" charset="-79"/>
            </a:rPr>
            <a:t>Rencana kerja pembangunan ZI   telah dibuat.</a:t>
          </a:r>
          <a:endParaRPr lang="en-US" sz="2000" dirty="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F80D1CCB-729E-4348-BDD7-6F317CD1B9B0}" type="parTrans" cxnId="{8337DBF0-D7D1-47B0-B748-B08E36420FE2}">
      <dgm:prSet/>
      <dgm:spPr/>
      <dgm:t>
        <a:bodyPr/>
        <a:lstStyle/>
        <a:p>
          <a:endParaRPr lang="en-US"/>
        </a:p>
      </dgm:t>
    </dgm:pt>
    <dgm:pt modelId="{B79A7366-6293-4763-93F1-D16F063EEB22}" type="sibTrans" cxnId="{8337DBF0-D7D1-47B0-B748-B08E36420FE2}">
      <dgm:prSet/>
      <dgm:spPr/>
      <dgm:t>
        <a:bodyPr/>
        <a:lstStyle/>
        <a:p>
          <a:endParaRPr lang="en-US"/>
        </a:p>
      </dgm:t>
    </dgm:pt>
    <dgm:pt modelId="{E1A64F94-370C-4489-9FDD-A787FD9501DA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Dalam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dokumen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pembangunan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terdapat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target-target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prioritas</a:t>
          </a:r>
          <a:endParaRPr lang="en-US" sz="2000" dirty="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C28889C9-E07F-40ED-98F0-FBE55B3BDAD0}" type="parTrans" cxnId="{FE8B3EDA-73A1-431B-AAF1-E8C2101C8A4D}">
      <dgm:prSet/>
      <dgm:spPr/>
      <dgm:t>
        <a:bodyPr/>
        <a:lstStyle/>
        <a:p>
          <a:endParaRPr lang="en-US"/>
        </a:p>
      </dgm:t>
    </dgm:pt>
    <dgm:pt modelId="{037AFF09-4321-4FA9-A800-DCF6AA5B42B0}" type="sibTrans" cxnId="{FE8B3EDA-73A1-431B-AAF1-E8C2101C8A4D}">
      <dgm:prSet/>
      <dgm:spPr/>
      <dgm:t>
        <a:bodyPr/>
        <a:lstStyle/>
        <a:p>
          <a:endParaRPr lang="en-US"/>
        </a:p>
      </dgm:t>
    </dgm:pt>
    <dgm:pt modelId="{5771FDE2-42D2-4D51-8150-D90ED74A78E1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id-ID" sz="2000" dirty="0">
              <a:latin typeface="Aharoni" panose="02010803020104030203" pitchFamily="2" charset="-79"/>
              <a:cs typeface="Aharoni" panose="02010803020104030203" pitchFamily="2" charset="-79"/>
            </a:rPr>
            <a:t>Telah terdapat mekanisme atau media untuk mensosialisasikan pembangunan ZI menuju  WBK/WBBM</a:t>
          </a:r>
          <a:endParaRPr lang="en-US" sz="2000" dirty="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A2111BDF-262D-4D45-B4B9-E7CC21FA7527}" type="parTrans" cxnId="{D65A1B49-A5DF-4194-A7D1-8491061E0B83}">
      <dgm:prSet/>
      <dgm:spPr/>
      <dgm:t>
        <a:bodyPr/>
        <a:lstStyle/>
        <a:p>
          <a:endParaRPr lang="en-US"/>
        </a:p>
      </dgm:t>
    </dgm:pt>
    <dgm:pt modelId="{46BCC84B-8424-40AE-9D81-5CBB9A4CF8AE}" type="sibTrans" cxnId="{D65A1B49-A5DF-4194-A7D1-8491061E0B83}">
      <dgm:prSet/>
      <dgm:spPr/>
      <dgm:t>
        <a:bodyPr/>
        <a:lstStyle/>
        <a:p>
          <a:endParaRPr lang="en-US"/>
        </a:p>
      </dgm:t>
    </dgm:pt>
    <dgm:pt modelId="{ACBF1A2E-3261-4289-9515-0CC94E5735A7}">
      <dgm:prSet phldrT="[Text]" custT="1"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US" sz="2000" dirty="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0FE17F6D-2C4C-4EBF-8A96-33E659CEDBA2}" type="parTrans" cxnId="{5E8CE3E3-F99C-484B-B842-2D07540CC9E0}">
      <dgm:prSet/>
      <dgm:spPr/>
      <dgm:t>
        <a:bodyPr/>
        <a:lstStyle/>
        <a:p>
          <a:endParaRPr lang="en-US"/>
        </a:p>
      </dgm:t>
    </dgm:pt>
    <dgm:pt modelId="{C74CF2CB-4CF7-45F9-9E4F-E5E16854749C}" type="sibTrans" cxnId="{5E8CE3E3-F99C-484B-B842-2D07540CC9E0}">
      <dgm:prSet/>
      <dgm:spPr/>
      <dgm:t>
        <a:bodyPr/>
        <a:lstStyle/>
        <a:p>
          <a:endParaRPr lang="en-US"/>
        </a:p>
      </dgm:t>
    </dgm:pt>
    <dgm:pt modelId="{C52945D7-1F4A-4401-BB13-0A8D795C840A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US" sz="2000" dirty="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87B0E190-D214-4C10-AD8A-31C251F6CF6C}" type="parTrans" cxnId="{FA486ED1-A74F-4E84-8A50-DC5697BE9B3C}">
      <dgm:prSet/>
      <dgm:spPr/>
      <dgm:t>
        <a:bodyPr/>
        <a:lstStyle/>
        <a:p>
          <a:endParaRPr lang="en-US"/>
        </a:p>
      </dgm:t>
    </dgm:pt>
    <dgm:pt modelId="{35E624A8-FF4D-43AD-AB4B-8C4F1638B698}" type="sibTrans" cxnId="{FA486ED1-A74F-4E84-8A50-DC5697BE9B3C}">
      <dgm:prSet/>
      <dgm:spPr/>
      <dgm:t>
        <a:bodyPr/>
        <a:lstStyle/>
        <a:p>
          <a:endParaRPr lang="en-US"/>
        </a:p>
      </dgm:t>
    </dgm:pt>
    <dgm:pt modelId="{A923C101-5A88-429F-8F13-9FE2B6CA78E2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Penentuan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anggota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tim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selain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pimpinan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dipi</a:t>
          </a:r>
          <a:r>
            <a:rPr lang="id-ID" sz="2000" dirty="0">
              <a:latin typeface="Aharoni" panose="02010803020104030203" pitchFamily="2" charset="-79"/>
              <a:cs typeface="Aharoni" panose="02010803020104030203" pitchFamily="2" charset="-79"/>
            </a:rPr>
            <a:t>l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ih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melalui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prosedur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yang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jelas</a:t>
          </a:r>
          <a:endParaRPr lang="en-US" sz="2000" dirty="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30AFE1D6-5030-4268-BD8B-8185B9377EDA}" type="parTrans" cxnId="{F0ED9255-5CF1-4012-A0BD-A64DC48DECAB}">
      <dgm:prSet/>
      <dgm:spPr/>
      <dgm:t>
        <a:bodyPr/>
        <a:lstStyle/>
        <a:p>
          <a:endParaRPr lang="en-US"/>
        </a:p>
      </dgm:t>
    </dgm:pt>
    <dgm:pt modelId="{C42AD8CB-5CDD-407C-AA16-B5F5B44ABCF7}" type="sibTrans" cxnId="{F0ED9255-5CF1-4012-A0BD-A64DC48DECAB}">
      <dgm:prSet/>
      <dgm:spPr/>
      <dgm:t>
        <a:bodyPr/>
        <a:lstStyle/>
        <a:p>
          <a:endParaRPr lang="en-US"/>
        </a:p>
      </dgm:t>
    </dgm:pt>
    <dgm:pt modelId="{994B4205-5DDA-405D-A9C0-1A45A692D30B}">
      <dgm:prSet phldrT="[Text]" custT="1"/>
      <dgm:spPr>
        <a:solidFill>
          <a:schemeClr val="bg1">
            <a:lumMod val="95000"/>
          </a:schemeClr>
        </a:solidFill>
      </dgm:spPr>
      <dgm:t>
        <a:bodyPr/>
        <a:lstStyle/>
        <a:p>
          <a:endParaRPr lang="en-US" sz="2000" dirty="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BB183E36-24F0-4393-9792-84BE603E5496}" type="parTrans" cxnId="{97ABB2EE-1D1E-4A19-B3CA-ECF612DDD474}">
      <dgm:prSet/>
      <dgm:spPr/>
      <dgm:t>
        <a:bodyPr/>
        <a:lstStyle/>
        <a:p>
          <a:endParaRPr lang="en-US"/>
        </a:p>
      </dgm:t>
    </dgm:pt>
    <dgm:pt modelId="{F35D0685-DDAE-4850-AC6F-705B25BDDA44}" type="sibTrans" cxnId="{97ABB2EE-1D1E-4A19-B3CA-ECF612DDD474}">
      <dgm:prSet/>
      <dgm:spPr/>
      <dgm:t>
        <a:bodyPr/>
        <a:lstStyle/>
        <a:p>
          <a:endParaRPr lang="en-US"/>
        </a:p>
      </dgm:t>
    </dgm:pt>
    <dgm:pt modelId="{584F703C-C3C3-4C5D-8BCE-75C586B43DE8}" type="pres">
      <dgm:prSet presAssocID="{521E089F-2FB8-4BA6-A61A-80A9024403E8}" presName="Name0" presStyleCnt="0">
        <dgm:presLayoutVars>
          <dgm:dir/>
          <dgm:animLvl val="lvl"/>
          <dgm:resizeHandles val="exact"/>
        </dgm:presLayoutVars>
      </dgm:prSet>
      <dgm:spPr/>
    </dgm:pt>
    <dgm:pt modelId="{16E44098-24DF-40F4-919E-5FDB8CFE1705}" type="pres">
      <dgm:prSet presAssocID="{CC964DD0-FD17-4902-9E0D-ED67AA66AF66}" presName="composite" presStyleCnt="0"/>
      <dgm:spPr/>
    </dgm:pt>
    <dgm:pt modelId="{0F22E29D-374A-472E-BFA1-F755C368C375}" type="pres">
      <dgm:prSet presAssocID="{CC964DD0-FD17-4902-9E0D-ED67AA66AF66}" presName="parTx" presStyleLbl="alignNode1" presStyleIdx="0" presStyleCnt="2" custScaleY="100000">
        <dgm:presLayoutVars>
          <dgm:chMax val="0"/>
          <dgm:chPref val="0"/>
          <dgm:bulletEnabled val="1"/>
        </dgm:presLayoutVars>
      </dgm:prSet>
      <dgm:spPr/>
    </dgm:pt>
    <dgm:pt modelId="{C43FFA72-AD28-4094-B5DB-A53006B1251E}" type="pres">
      <dgm:prSet presAssocID="{CC964DD0-FD17-4902-9E0D-ED67AA66AF66}" presName="desTx" presStyleLbl="alignAccFollowNode1" presStyleIdx="0" presStyleCnt="2">
        <dgm:presLayoutVars>
          <dgm:bulletEnabled val="1"/>
        </dgm:presLayoutVars>
      </dgm:prSet>
      <dgm:spPr/>
    </dgm:pt>
    <dgm:pt modelId="{0D412FE3-4556-4751-9C58-D1092682467D}" type="pres">
      <dgm:prSet presAssocID="{301D4220-D451-490D-B35C-18C0C49CACB6}" presName="space" presStyleCnt="0"/>
      <dgm:spPr/>
    </dgm:pt>
    <dgm:pt modelId="{43BF8BDB-0EC1-4DDF-8AA7-7D5B1EFE68B7}" type="pres">
      <dgm:prSet presAssocID="{1847FA30-06AB-4909-A56F-C1380342EA69}" presName="composite" presStyleCnt="0"/>
      <dgm:spPr/>
    </dgm:pt>
    <dgm:pt modelId="{72CF0495-6959-4D97-A245-73D73AA170C8}" type="pres">
      <dgm:prSet presAssocID="{1847FA30-06AB-4909-A56F-C1380342EA69}" presName="parTx" presStyleLbl="alignNode1" presStyleIdx="1" presStyleCnt="2" custScaleY="100000">
        <dgm:presLayoutVars>
          <dgm:chMax val="0"/>
          <dgm:chPref val="0"/>
          <dgm:bulletEnabled val="1"/>
        </dgm:presLayoutVars>
      </dgm:prSet>
      <dgm:spPr/>
    </dgm:pt>
    <dgm:pt modelId="{8B0C1C7C-3E5B-49E4-9C6F-02255205087F}" type="pres">
      <dgm:prSet presAssocID="{1847FA30-06AB-4909-A56F-C1380342EA69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EF697E0B-BBA5-48D1-B502-D47A5A569A14}" type="presOf" srcId="{5771FDE2-42D2-4D51-8150-D90ED74A78E1}" destId="{8B0C1C7C-3E5B-49E4-9C6F-02255205087F}" srcOrd="0" destOrd="4" presId="urn:microsoft.com/office/officeart/2005/8/layout/hList1"/>
    <dgm:cxn modelId="{741F3565-8217-4D53-87F0-51DCA1DC278F}" srcId="{CC964DD0-FD17-4902-9E0D-ED67AA66AF66}" destId="{D54F478C-68E9-4D38-A532-2A9B6C62C6C5}" srcOrd="0" destOrd="0" parTransId="{A74400FD-A8B9-460F-823F-99E0C88FE5C9}" sibTransId="{2E0E3E83-2A2E-4D7A-BB1B-71DC14A68543}"/>
    <dgm:cxn modelId="{0C801849-48CF-42AF-876D-A641E8C13DFA}" type="presOf" srcId="{CA72DCB9-C70E-45D9-BCD0-66DF4DA4C277}" destId="{8B0C1C7C-3E5B-49E4-9C6F-02255205087F}" srcOrd="0" destOrd="0" presId="urn:microsoft.com/office/officeart/2005/8/layout/hList1"/>
    <dgm:cxn modelId="{D65A1B49-A5DF-4194-A7D1-8491061E0B83}" srcId="{1847FA30-06AB-4909-A56F-C1380342EA69}" destId="{5771FDE2-42D2-4D51-8150-D90ED74A78E1}" srcOrd="4" destOrd="0" parTransId="{A2111BDF-262D-4D45-B4B9-E7CC21FA7527}" sibTransId="{46BCC84B-8424-40AE-9D81-5CBB9A4CF8AE}"/>
    <dgm:cxn modelId="{EABEBB4E-7456-4FF7-B864-966DD0A6A671}" type="presOf" srcId="{CC964DD0-FD17-4902-9E0D-ED67AA66AF66}" destId="{0F22E29D-374A-472E-BFA1-F755C368C375}" srcOrd="0" destOrd="0" presId="urn:microsoft.com/office/officeart/2005/8/layout/hList1"/>
    <dgm:cxn modelId="{F0ED9255-5CF1-4012-A0BD-A64DC48DECAB}" srcId="{CC964DD0-FD17-4902-9E0D-ED67AA66AF66}" destId="{A923C101-5A88-429F-8F13-9FE2B6CA78E2}" srcOrd="2" destOrd="0" parTransId="{30AFE1D6-5030-4268-BD8B-8185B9377EDA}" sibTransId="{C42AD8CB-5CDD-407C-AA16-B5F5B44ABCF7}"/>
    <dgm:cxn modelId="{6D18529C-FA0E-460F-9B2B-E2E8C6464A01}" type="presOf" srcId="{D54F478C-68E9-4D38-A532-2A9B6C62C6C5}" destId="{C43FFA72-AD28-4094-B5DB-A53006B1251E}" srcOrd="0" destOrd="0" presId="urn:microsoft.com/office/officeart/2005/8/layout/hList1"/>
    <dgm:cxn modelId="{3F49F59E-7C06-4374-A4FF-D21C02FE62C3}" type="presOf" srcId="{A923C101-5A88-429F-8F13-9FE2B6CA78E2}" destId="{C43FFA72-AD28-4094-B5DB-A53006B1251E}" srcOrd="0" destOrd="2" presId="urn:microsoft.com/office/officeart/2005/8/layout/hList1"/>
    <dgm:cxn modelId="{E2BF2CA2-B5BA-4ECB-A869-9D4BF031F5D8}" type="presOf" srcId="{C52945D7-1F4A-4401-BB13-0A8D795C840A}" destId="{8B0C1C7C-3E5B-49E4-9C6F-02255205087F}" srcOrd="0" destOrd="3" presId="urn:microsoft.com/office/officeart/2005/8/layout/hList1"/>
    <dgm:cxn modelId="{CA994AA7-6137-47FB-A995-B7DA72887FBD}" type="presOf" srcId="{521E089F-2FB8-4BA6-A61A-80A9024403E8}" destId="{584F703C-C3C3-4C5D-8BCE-75C586B43DE8}" srcOrd="0" destOrd="0" presId="urn:microsoft.com/office/officeart/2005/8/layout/hList1"/>
    <dgm:cxn modelId="{634BAEA9-0D83-482D-95EF-46D952A81FC5}" type="presOf" srcId="{E1A64F94-370C-4489-9FDD-A787FD9501DA}" destId="{8B0C1C7C-3E5B-49E4-9C6F-02255205087F}" srcOrd="0" destOrd="2" presId="urn:microsoft.com/office/officeart/2005/8/layout/hList1"/>
    <dgm:cxn modelId="{B16EEEBD-B55C-4352-9F67-496962ACADEB}" srcId="{521E089F-2FB8-4BA6-A61A-80A9024403E8}" destId="{CC964DD0-FD17-4902-9E0D-ED67AA66AF66}" srcOrd="0" destOrd="0" parTransId="{2F3B1B33-3AA8-45FC-B115-BC30F0491A4B}" sibTransId="{301D4220-D451-490D-B35C-18C0C49CACB6}"/>
    <dgm:cxn modelId="{2FCA69C7-8810-4720-BCAD-CD493072C463}" type="presOf" srcId="{ACBF1A2E-3261-4289-9515-0CC94E5735A7}" destId="{C43FFA72-AD28-4094-B5DB-A53006B1251E}" srcOrd="0" destOrd="1" presId="urn:microsoft.com/office/officeart/2005/8/layout/hList1"/>
    <dgm:cxn modelId="{47B539CF-D3CD-47A8-9313-67E09D8DB4CB}" type="presOf" srcId="{994B4205-5DDA-405D-A9C0-1A45A692D30B}" destId="{8B0C1C7C-3E5B-49E4-9C6F-02255205087F}" srcOrd="0" destOrd="1" presId="urn:microsoft.com/office/officeart/2005/8/layout/hList1"/>
    <dgm:cxn modelId="{FA486ED1-A74F-4E84-8A50-DC5697BE9B3C}" srcId="{1847FA30-06AB-4909-A56F-C1380342EA69}" destId="{C52945D7-1F4A-4401-BB13-0A8D795C840A}" srcOrd="3" destOrd="0" parTransId="{87B0E190-D214-4C10-AD8A-31C251F6CF6C}" sibTransId="{35E624A8-FF4D-43AD-AB4B-8C4F1638B698}"/>
    <dgm:cxn modelId="{FE8B3EDA-73A1-431B-AAF1-E8C2101C8A4D}" srcId="{1847FA30-06AB-4909-A56F-C1380342EA69}" destId="{E1A64F94-370C-4489-9FDD-A787FD9501DA}" srcOrd="2" destOrd="0" parTransId="{C28889C9-E07F-40ED-98F0-FBE55B3BDAD0}" sibTransId="{037AFF09-4321-4FA9-A800-DCF6AA5B42B0}"/>
    <dgm:cxn modelId="{5E8CE3E3-F99C-484B-B842-2D07540CC9E0}" srcId="{CC964DD0-FD17-4902-9E0D-ED67AA66AF66}" destId="{ACBF1A2E-3261-4289-9515-0CC94E5735A7}" srcOrd="1" destOrd="0" parTransId="{0FE17F6D-2C4C-4EBF-8A96-33E659CEDBA2}" sibTransId="{C74CF2CB-4CF7-45F9-9E4F-E5E16854749C}"/>
    <dgm:cxn modelId="{97ABB2EE-1D1E-4A19-B3CA-ECF612DDD474}" srcId="{1847FA30-06AB-4909-A56F-C1380342EA69}" destId="{994B4205-5DDA-405D-A9C0-1A45A692D30B}" srcOrd="1" destOrd="0" parTransId="{BB183E36-24F0-4393-9792-84BE603E5496}" sibTransId="{F35D0685-DDAE-4850-AC6F-705B25BDDA44}"/>
    <dgm:cxn modelId="{8337DBF0-D7D1-47B0-B748-B08E36420FE2}" srcId="{1847FA30-06AB-4909-A56F-C1380342EA69}" destId="{CA72DCB9-C70E-45D9-BCD0-66DF4DA4C277}" srcOrd="0" destOrd="0" parTransId="{F80D1CCB-729E-4348-BDD7-6F317CD1B9B0}" sibTransId="{B79A7366-6293-4763-93F1-D16F063EEB22}"/>
    <dgm:cxn modelId="{1A93E8F7-0A85-4002-BA6F-951DADA62F87}" type="presOf" srcId="{1847FA30-06AB-4909-A56F-C1380342EA69}" destId="{72CF0495-6959-4D97-A245-73D73AA170C8}" srcOrd="0" destOrd="0" presId="urn:microsoft.com/office/officeart/2005/8/layout/hList1"/>
    <dgm:cxn modelId="{DE909FFD-F16C-47EA-8327-E2943A978223}" srcId="{521E089F-2FB8-4BA6-A61A-80A9024403E8}" destId="{1847FA30-06AB-4909-A56F-C1380342EA69}" srcOrd="1" destOrd="0" parTransId="{11AE5482-F44D-4DCC-B251-EAEA32785CB7}" sibTransId="{2AFCD174-5BB7-4DFA-8766-78987CFA6243}"/>
    <dgm:cxn modelId="{058138F7-ADE7-4AAA-B461-FD0372C68413}" type="presParOf" srcId="{584F703C-C3C3-4C5D-8BCE-75C586B43DE8}" destId="{16E44098-24DF-40F4-919E-5FDB8CFE1705}" srcOrd="0" destOrd="0" presId="urn:microsoft.com/office/officeart/2005/8/layout/hList1"/>
    <dgm:cxn modelId="{DFF17951-32DA-4139-A348-E2A159C5CD53}" type="presParOf" srcId="{16E44098-24DF-40F4-919E-5FDB8CFE1705}" destId="{0F22E29D-374A-472E-BFA1-F755C368C375}" srcOrd="0" destOrd="0" presId="urn:microsoft.com/office/officeart/2005/8/layout/hList1"/>
    <dgm:cxn modelId="{B7E921DB-E118-440A-8BE6-F7EF6195613F}" type="presParOf" srcId="{16E44098-24DF-40F4-919E-5FDB8CFE1705}" destId="{C43FFA72-AD28-4094-B5DB-A53006B1251E}" srcOrd="1" destOrd="0" presId="urn:microsoft.com/office/officeart/2005/8/layout/hList1"/>
    <dgm:cxn modelId="{F5105698-506C-42E3-9821-C0FDDE2C4DEC}" type="presParOf" srcId="{584F703C-C3C3-4C5D-8BCE-75C586B43DE8}" destId="{0D412FE3-4556-4751-9C58-D1092682467D}" srcOrd="1" destOrd="0" presId="urn:microsoft.com/office/officeart/2005/8/layout/hList1"/>
    <dgm:cxn modelId="{69648BF8-9764-48DC-A0BF-00D154638784}" type="presParOf" srcId="{584F703C-C3C3-4C5D-8BCE-75C586B43DE8}" destId="{43BF8BDB-0EC1-4DDF-8AA7-7D5B1EFE68B7}" srcOrd="2" destOrd="0" presId="urn:microsoft.com/office/officeart/2005/8/layout/hList1"/>
    <dgm:cxn modelId="{04002986-BE17-4B2D-8BC9-6ED0D5DBD7A8}" type="presParOf" srcId="{43BF8BDB-0EC1-4DDF-8AA7-7D5B1EFE68B7}" destId="{72CF0495-6959-4D97-A245-73D73AA170C8}" srcOrd="0" destOrd="0" presId="urn:microsoft.com/office/officeart/2005/8/layout/hList1"/>
    <dgm:cxn modelId="{F8D5B405-A257-478D-9680-718D547F483D}" type="presParOf" srcId="{43BF8BDB-0EC1-4DDF-8AA7-7D5B1EFE68B7}" destId="{8B0C1C7C-3E5B-49E4-9C6F-02255205087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21E089F-2FB8-4BA6-A61A-80A9024403E8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964DD0-FD17-4902-9E0D-ED67AA66AF66}">
      <dgm:prSet phldrT="[Text]" custT="1"/>
      <dgm:spPr>
        <a:solidFill>
          <a:schemeClr val="tx1">
            <a:lumMod val="85000"/>
            <a:lumOff val="15000"/>
          </a:schemeClr>
        </a:solidFill>
      </dgm:spPr>
      <dgm:t>
        <a:bodyPr/>
        <a:lstStyle/>
        <a:p>
          <a:r>
            <a:rPr lang="en-US" sz="2000" b="1" dirty="0"/>
            <a:t>P</a:t>
          </a:r>
          <a:r>
            <a:rPr lang="id-ID" sz="2000" b="1" dirty="0"/>
            <a:t>erubahan pola pikir dan budaya </a:t>
          </a:r>
          <a:r>
            <a:rPr lang="en-US" sz="2000" b="1" dirty="0" err="1"/>
            <a:t>kerja</a:t>
          </a:r>
          <a:r>
            <a:rPr lang="en-US" sz="2000" b="1" dirty="0"/>
            <a:t> (1)</a:t>
          </a:r>
          <a:endParaRPr lang="en-US" sz="2000" dirty="0"/>
        </a:p>
      </dgm:t>
      <dgm:extLst/>
    </dgm:pt>
    <dgm:pt modelId="{2F3B1B33-3AA8-45FC-B115-BC30F0491A4B}" type="parTrans" cxnId="{B16EEEBD-B55C-4352-9F67-496962ACADEB}">
      <dgm:prSet/>
      <dgm:spPr/>
      <dgm:t>
        <a:bodyPr/>
        <a:lstStyle/>
        <a:p>
          <a:endParaRPr lang="en-US"/>
        </a:p>
      </dgm:t>
    </dgm:pt>
    <dgm:pt modelId="{301D4220-D451-490D-B35C-18C0C49CACB6}" type="sibTrans" cxnId="{B16EEEBD-B55C-4352-9F67-496962ACADEB}">
      <dgm:prSet/>
      <dgm:spPr/>
      <dgm:t>
        <a:bodyPr/>
        <a:lstStyle/>
        <a:p>
          <a:endParaRPr lang="en-US"/>
        </a:p>
      </dgm:t>
    </dgm:pt>
    <dgm:pt modelId="{D54F478C-68E9-4D38-A532-2A9B6C62C6C5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just"/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Pimpinan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berperan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sebagai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role model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dalam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pelaksanaan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Pembangunan WBK/WBBM</a:t>
          </a:r>
        </a:p>
      </dgm:t>
    </dgm:pt>
    <dgm:pt modelId="{A74400FD-A8B9-460F-823F-99E0C88FE5C9}" type="parTrans" cxnId="{741F3565-8217-4D53-87F0-51DCA1DC278F}">
      <dgm:prSet/>
      <dgm:spPr/>
      <dgm:t>
        <a:bodyPr/>
        <a:lstStyle/>
        <a:p>
          <a:endParaRPr lang="en-US"/>
        </a:p>
      </dgm:t>
    </dgm:pt>
    <dgm:pt modelId="{2E0E3E83-2A2E-4D7A-BB1B-71DC14A68543}" type="sibTrans" cxnId="{741F3565-8217-4D53-87F0-51DCA1DC278F}">
      <dgm:prSet/>
      <dgm:spPr/>
      <dgm:t>
        <a:bodyPr/>
        <a:lstStyle/>
        <a:p>
          <a:endParaRPr lang="en-US"/>
        </a:p>
      </dgm:t>
    </dgm:pt>
    <dgm:pt modelId="{19842299-7DDB-4965-AC41-D52F738A83C4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l"/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agen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perubahan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sudah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ditetapkan</a:t>
          </a:r>
          <a:endParaRPr lang="en-US" sz="2000" dirty="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2D5EF921-1880-48D5-BAE4-E5FD21B41085}" type="parTrans" cxnId="{B7393165-0AFC-409B-A2BC-ABA709F28085}">
      <dgm:prSet/>
      <dgm:spPr/>
      <dgm:t>
        <a:bodyPr/>
        <a:lstStyle/>
        <a:p>
          <a:endParaRPr lang="en-US"/>
        </a:p>
      </dgm:t>
    </dgm:pt>
    <dgm:pt modelId="{D9844E0D-2571-4604-BE18-DED83439CB95}" type="sibTrans" cxnId="{B7393165-0AFC-409B-A2BC-ABA709F28085}">
      <dgm:prSet/>
      <dgm:spPr/>
      <dgm:t>
        <a:bodyPr/>
        <a:lstStyle/>
        <a:p>
          <a:endParaRPr lang="en-US"/>
        </a:p>
      </dgm:t>
    </dgm:pt>
    <dgm:pt modelId="{E720AE7C-D358-4BF0-ABEC-8AD7279B744B}">
      <dgm:prSet custT="1"/>
      <dgm:spPr>
        <a:solidFill>
          <a:schemeClr val="tx1">
            <a:lumMod val="85000"/>
            <a:lumOff val="15000"/>
          </a:schemeClr>
        </a:solidFill>
      </dgm:spPr>
      <dgm:t>
        <a:bodyPr/>
        <a:lstStyle/>
        <a:p>
          <a:r>
            <a:rPr lang="en-US" sz="2000" b="1" dirty="0" err="1"/>
            <a:t>Pemantauan</a:t>
          </a:r>
          <a:r>
            <a:rPr lang="en-US" sz="2000" b="1" dirty="0"/>
            <a:t> Dan </a:t>
          </a:r>
          <a:r>
            <a:rPr lang="en-US" sz="2000" b="1" dirty="0" err="1"/>
            <a:t>Evaluasi</a:t>
          </a:r>
          <a:r>
            <a:rPr lang="en-US" sz="2000" b="1" dirty="0"/>
            <a:t> Pembangunan WBK/WBBM (2)</a:t>
          </a:r>
          <a:endParaRPr lang="en-US" sz="2000" dirty="0"/>
        </a:p>
      </dgm:t>
      <dgm:extLst/>
    </dgm:pt>
    <dgm:pt modelId="{B6EC52AF-514F-4AB1-A9DF-69AE7CB4D39F}" type="parTrans" cxnId="{D6B9D594-6DC9-4F7D-92ED-42EAD1B5DB63}">
      <dgm:prSet/>
      <dgm:spPr/>
      <dgm:t>
        <a:bodyPr/>
        <a:lstStyle/>
        <a:p>
          <a:endParaRPr lang="en-US"/>
        </a:p>
      </dgm:t>
    </dgm:pt>
    <dgm:pt modelId="{78D44DC9-2047-404E-A40E-2433A3FE612D}" type="sibTrans" cxnId="{D6B9D594-6DC9-4F7D-92ED-42EAD1B5DB63}">
      <dgm:prSet/>
      <dgm:spPr/>
      <dgm:t>
        <a:bodyPr/>
        <a:lstStyle/>
        <a:p>
          <a:endParaRPr lang="en-US"/>
        </a:p>
      </dgm:t>
    </dgm:pt>
    <dgm:pt modelId="{C6123EEA-B936-46D7-A79F-3D92FC2DF5C4}">
      <dgm:prSet custT="1"/>
      <dgm:spPr>
        <a:solidFill>
          <a:schemeClr val="bg1">
            <a:lumMod val="95000"/>
          </a:schemeClr>
        </a:solidFill>
        <a:ln>
          <a:solidFill>
            <a:srgbClr val="663300">
              <a:alpha val="90000"/>
            </a:srgbClr>
          </a:solidFill>
        </a:ln>
      </dgm:spPr>
      <dgm:t>
        <a:bodyPr/>
        <a:lstStyle/>
        <a:p>
          <a:pPr algn="l"/>
          <a:r>
            <a:rPr lang="en-US" sz="20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Kegiatan</a:t>
          </a:r>
          <a:r>
            <a:rPr lang="en-US" sz="20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pembangunan</a:t>
          </a:r>
          <a:r>
            <a:rPr lang="en-US" sz="20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telah</a:t>
          </a:r>
          <a:r>
            <a:rPr lang="en-US" sz="20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dilaksanakan</a:t>
          </a:r>
          <a:r>
            <a:rPr lang="en-US" sz="20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sesuai</a:t>
          </a:r>
          <a:r>
            <a:rPr lang="en-US" sz="20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rencana</a:t>
          </a:r>
          <a:endParaRPr lang="en-US" sz="2000" dirty="0">
            <a:solidFill>
              <a:srgbClr val="002060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3A6314DA-3561-4540-92B4-329E2DB28B4E}" type="parTrans" cxnId="{B5335EC3-4E41-4E67-BC7C-CD8660DA1964}">
      <dgm:prSet/>
      <dgm:spPr/>
      <dgm:t>
        <a:bodyPr/>
        <a:lstStyle/>
        <a:p>
          <a:endParaRPr lang="en-US"/>
        </a:p>
      </dgm:t>
    </dgm:pt>
    <dgm:pt modelId="{EFE0C1B5-66B3-4620-AC5F-8365CB2967F1}" type="sibTrans" cxnId="{B5335EC3-4E41-4E67-BC7C-CD8660DA1964}">
      <dgm:prSet/>
      <dgm:spPr/>
      <dgm:t>
        <a:bodyPr/>
        <a:lstStyle/>
        <a:p>
          <a:endParaRPr lang="en-US"/>
        </a:p>
      </dgm:t>
    </dgm:pt>
    <dgm:pt modelId="{B103B3FB-6C5F-4D5A-BC9E-C09F2E9D23DB}">
      <dgm:prSet custT="1"/>
      <dgm:spPr>
        <a:solidFill>
          <a:schemeClr val="bg1">
            <a:lumMod val="95000"/>
          </a:schemeClr>
        </a:solidFill>
        <a:ln>
          <a:solidFill>
            <a:srgbClr val="663300">
              <a:alpha val="90000"/>
            </a:srgbClr>
          </a:solidFill>
        </a:ln>
      </dgm:spPr>
      <dgm:t>
        <a:bodyPr/>
        <a:lstStyle/>
        <a:p>
          <a:pPr algn="just"/>
          <a:r>
            <a:rPr lang="en-US" sz="20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Monitoring </a:t>
          </a:r>
          <a:r>
            <a:rPr lang="en-US" sz="20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dan</a:t>
          </a:r>
          <a:r>
            <a:rPr lang="en-US" sz="20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evaluasi</a:t>
          </a:r>
          <a:r>
            <a:rPr lang="en-US" sz="20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terhadap</a:t>
          </a:r>
          <a:r>
            <a:rPr lang="en-US" sz="20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pembangunan</a:t>
          </a:r>
          <a:r>
            <a:rPr lang="en-US" sz="20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Zona</a:t>
          </a:r>
          <a:r>
            <a:rPr lang="en-US" sz="20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Integritas</a:t>
          </a:r>
          <a:endParaRPr lang="en-US" sz="2000" dirty="0">
            <a:solidFill>
              <a:srgbClr val="002060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12C4D454-D34C-4278-9D1A-82E6CA9ED35B}" type="parTrans" cxnId="{53FD8767-4F7A-4F7F-829A-BB7187D2EDC2}">
      <dgm:prSet/>
      <dgm:spPr/>
      <dgm:t>
        <a:bodyPr/>
        <a:lstStyle/>
        <a:p>
          <a:endParaRPr lang="en-US"/>
        </a:p>
      </dgm:t>
    </dgm:pt>
    <dgm:pt modelId="{D635F322-E5EE-4461-AAE8-F4644F592853}" type="sibTrans" cxnId="{53FD8767-4F7A-4F7F-829A-BB7187D2EDC2}">
      <dgm:prSet/>
      <dgm:spPr/>
      <dgm:t>
        <a:bodyPr/>
        <a:lstStyle/>
        <a:p>
          <a:endParaRPr lang="en-US"/>
        </a:p>
      </dgm:t>
    </dgm:pt>
    <dgm:pt modelId="{4E657ACB-F139-4731-B289-1CEC70C1F0D9}">
      <dgm:prSet custT="1"/>
      <dgm:spPr>
        <a:solidFill>
          <a:schemeClr val="bg1">
            <a:lumMod val="95000"/>
          </a:schemeClr>
        </a:solidFill>
        <a:ln>
          <a:solidFill>
            <a:srgbClr val="663300">
              <a:alpha val="90000"/>
            </a:srgbClr>
          </a:solidFill>
        </a:ln>
      </dgm:spPr>
      <dgm:t>
        <a:bodyPr/>
        <a:lstStyle/>
        <a:p>
          <a:pPr algn="l"/>
          <a:endParaRPr lang="en-US" sz="2000" dirty="0">
            <a:solidFill>
              <a:srgbClr val="002060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155AE268-00D9-4187-9F1E-7CACDB086774}" type="parTrans" cxnId="{37C3A173-91EB-4CED-967B-C3EC3E614C60}">
      <dgm:prSet/>
      <dgm:spPr/>
      <dgm:t>
        <a:bodyPr/>
        <a:lstStyle/>
        <a:p>
          <a:endParaRPr lang="en-US"/>
        </a:p>
      </dgm:t>
    </dgm:pt>
    <dgm:pt modelId="{1BDAAF21-F10E-40AC-B2F0-ECB9CEB2B67C}" type="sibTrans" cxnId="{37C3A173-91EB-4CED-967B-C3EC3E614C60}">
      <dgm:prSet/>
      <dgm:spPr/>
      <dgm:t>
        <a:bodyPr/>
        <a:lstStyle/>
        <a:p>
          <a:endParaRPr lang="en-US"/>
        </a:p>
      </dgm:t>
    </dgm:pt>
    <dgm:pt modelId="{2F4CE566-343C-4F4B-9A75-B4CA3B007231}">
      <dgm:prSet custT="1"/>
      <dgm:spPr>
        <a:solidFill>
          <a:schemeClr val="bg1">
            <a:lumMod val="95000"/>
          </a:schemeClr>
        </a:solidFill>
        <a:ln>
          <a:solidFill>
            <a:srgbClr val="663300">
              <a:alpha val="90000"/>
            </a:srgbClr>
          </a:solidFill>
        </a:ln>
      </dgm:spPr>
      <dgm:t>
        <a:bodyPr/>
        <a:lstStyle/>
        <a:p>
          <a:pPr algn="l"/>
          <a:endParaRPr lang="en-US" sz="1000" dirty="0"/>
        </a:p>
      </dgm:t>
    </dgm:pt>
    <dgm:pt modelId="{26C7BC82-D372-469E-AED2-5838BCD60AF4}" type="parTrans" cxnId="{7CDAEECF-A02F-47AA-A511-6963E4430C33}">
      <dgm:prSet/>
      <dgm:spPr/>
      <dgm:t>
        <a:bodyPr/>
        <a:lstStyle/>
        <a:p>
          <a:endParaRPr lang="en-US"/>
        </a:p>
      </dgm:t>
    </dgm:pt>
    <dgm:pt modelId="{6A69FD0A-AED8-4974-AD31-2D8D59A79269}" type="sibTrans" cxnId="{7CDAEECF-A02F-47AA-A511-6963E4430C33}">
      <dgm:prSet/>
      <dgm:spPr/>
      <dgm:t>
        <a:bodyPr/>
        <a:lstStyle/>
        <a:p>
          <a:endParaRPr lang="en-US"/>
        </a:p>
      </dgm:t>
    </dgm:pt>
    <dgm:pt modelId="{1D471DBA-F58F-454F-98A7-A40B4B4AF1CD}">
      <dgm:prSet custT="1"/>
      <dgm:spPr>
        <a:solidFill>
          <a:schemeClr val="bg1">
            <a:lumMod val="95000"/>
          </a:schemeClr>
        </a:solidFill>
        <a:ln>
          <a:solidFill>
            <a:srgbClr val="663300">
              <a:alpha val="90000"/>
            </a:srgbClr>
          </a:solidFill>
        </a:ln>
      </dgm:spPr>
      <dgm:t>
        <a:bodyPr/>
        <a:lstStyle/>
        <a:p>
          <a:pPr algn="just"/>
          <a:r>
            <a:rPr lang="en-US" sz="20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Hasil</a:t>
          </a:r>
          <a:r>
            <a:rPr lang="en-US" sz="20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Monitoring </a:t>
          </a:r>
          <a:r>
            <a:rPr lang="en-US" sz="20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dan</a:t>
          </a:r>
          <a:r>
            <a:rPr lang="en-US" sz="20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Evaluasi</a:t>
          </a:r>
          <a:r>
            <a:rPr lang="en-US" sz="20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telah</a:t>
          </a:r>
          <a:r>
            <a:rPr lang="en-US" sz="20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ditindaklanjuti</a:t>
          </a:r>
          <a:endParaRPr lang="en-US" sz="2000" dirty="0">
            <a:solidFill>
              <a:srgbClr val="002060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EAE8E47B-1C82-644B-8CCC-6E31791BE7A0}" type="parTrans" cxnId="{7EF0A264-E3AF-E54E-BEEB-ECCA498289E8}">
      <dgm:prSet/>
      <dgm:spPr/>
      <dgm:t>
        <a:bodyPr/>
        <a:lstStyle/>
        <a:p>
          <a:endParaRPr lang="en-US"/>
        </a:p>
      </dgm:t>
    </dgm:pt>
    <dgm:pt modelId="{4FDBC044-BC2A-C54C-9205-CE3A1DB75C55}" type="sibTrans" cxnId="{7EF0A264-E3AF-E54E-BEEB-ECCA498289E8}">
      <dgm:prSet/>
      <dgm:spPr/>
      <dgm:t>
        <a:bodyPr/>
        <a:lstStyle/>
        <a:p>
          <a:endParaRPr lang="en-US"/>
        </a:p>
      </dgm:t>
    </dgm:pt>
    <dgm:pt modelId="{E6F6961D-14F5-814E-9677-0538771AB8CC}">
      <dgm:prSet custT="1"/>
      <dgm:spPr>
        <a:solidFill>
          <a:schemeClr val="bg1">
            <a:lumMod val="95000"/>
          </a:schemeClr>
        </a:solidFill>
        <a:ln>
          <a:solidFill>
            <a:srgbClr val="663300">
              <a:alpha val="90000"/>
            </a:srgbClr>
          </a:solidFill>
        </a:ln>
      </dgm:spPr>
      <dgm:t>
        <a:bodyPr/>
        <a:lstStyle/>
        <a:p>
          <a:pPr algn="l"/>
          <a:endParaRPr lang="en-US" sz="2000" dirty="0">
            <a:solidFill>
              <a:srgbClr val="002060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2A4D1622-8664-F14A-820B-9C32288E4BAA}" type="parTrans" cxnId="{A09CCDB6-FBAD-844C-B9AC-7B6232353961}">
      <dgm:prSet/>
      <dgm:spPr/>
      <dgm:t>
        <a:bodyPr/>
        <a:lstStyle/>
        <a:p>
          <a:endParaRPr lang="en-US"/>
        </a:p>
      </dgm:t>
    </dgm:pt>
    <dgm:pt modelId="{F8D33329-F9BC-8248-966E-D5CA7566A0EF}" type="sibTrans" cxnId="{A09CCDB6-FBAD-844C-B9AC-7B6232353961}">
      <dgm:prSet/>
      <dgm:spPr/>
      <dgm:t>
        <a:bodyPr/>
        <a:lstStyle/>
        <a:p>
          <a:endParaRPr lang="en-US"/>
        </a:p>
      </dgm:t>
    </dgm:pt>
    <dgm:pt modelId="{4DA8F24F-CE04-7840-AEF9-AEEF3DDB5454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l"/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Pelatihan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budaya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kerja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dan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pola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pikir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di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lingkungan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organisasi</a:t>
          </a:r>
          <a:endParaRPr lang="en-US" sz="2000" dirty="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33D0970B-DEA3-8845-9C8C-F73FD5B48202}" type="parTrans" cxnId="{4A5C1726-C9F4-7A45-84EF-5BE50EE085E2}">
      <dgm:prSet/>
      <dgm:spPr/>
      <dgm:t>
        <a:bodyPr/>
        <a:lstStyle/>
        <a:p>
          <a:endParaRPr lang="en-US"/>
        </a:p>
      </dgm:t>
    </dgm:pt>
    <dgm:pt modelId="{D1AE1983-C697-1346-A93A-6B95D2ADB0D9}" type="sibTrans" cxnId="{4A5C1726-C9F4-7A45-84EF-5BE50EE085E2}">
      <dgm:prSet/>
      <dgm:spPr/>
      <dgm:t>
        <a:bodyPr/>
        <a:lstStyle/>
        <a:p>
          <a:endParaRPr lang="en-US"/>
        </a:p>
      </dgm:t>
    </dgm:pt>
    <dgm:pt modelId="{2EDC3E4B-357C-6C49-9FD8-192EAF5605B7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l"/>
          <a:endParaRPr lang="en-US" sz="2000" dirty="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9494B7C9-7FAC-0647-ACA7-6BB9C1EC3417}" type="parTrans" cxnId="{31BC6039-78BD-6D44-982A-2C451100C9FE}">
      <dgm:prSet/>
      <dgm:spPr/>
      <dgm:t>
        <a:bodyPr/>
        <a:lstStyle/>
        <a:p>
          <a:endParaRPr lang="en-US"/>
        </a:p>
      </dgm:t>
    </dgm:pt>
    <dgm:pt modelId="{7978AC20-924C-E140-AE94-63F6EFCF89F2}" type="sibTrans" cxnId="{31BC6039-78BD-6D44-982A-2C451100C9FE}">
      <dgm:prSet/>
      <dgm:spPr/>
      <dgm:t>
        <a:bodyPr/>
        <a:lstStyle/>
        <a:p>
          <a:endParaRPr lang="en-US"/>
        </a:p>
      </dgm:t>
    </dgm:pt>
    <dgm:pt modelId="{4CA76B3D-5CEF-EC44-B6AD-6C98324EC07E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l"/>
          <a:endParaRPr lang="en-US" sz="1600" dirty="0"/>
        </a:p>
      </dgm:t>
    </dgm:pt>
    <dgm:pt modelId="{29EAC073-3C28-1F4E-8342-DD1678F2C9A1}" type="parTrans" cxnId="{7DBFE8EE-A44A-AA42-B1FD-B1D71F39D1B0}">
      <dgm:prSet/>
      <dgm:spPr/>
      <dgm:t>
        <a:bodyPr/>
        <a:lstStyle/>
        <a:p>
          <a:endParaRPr lang="en-US"/>
        </a:p>
      </dgm:t>
    </dgm:pt>
    <dgm:pt modelId="{447A19C1-4D1C-1341-A432-8A3A430D861C}" type="sibTrans" cxnId="{7DBFE8EE-A44A-AA42-B1FD-B1D71F39D1B0}">
      <dgm:prSet/>
      <dgm:spPr/>
      <dgm:t>
        <a:bodyPr/>
        <a:lstStyle/>
        <a:p>
          <a:endParaRPr lang="en-US"/>
        </a:p>
      </dgm:t>
    </dgm:pt>
    <dgm:pt modelId="{2DD9116A-C942-9C43-986B-47E22078543C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l"/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keterlibatan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anggota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organisasi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dalam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pembangunan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Zona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Integritas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dirty="0" err="1">
              <a:latin typeface="Aharoni" panose="02010803020104030203" pitchFamily="2" charset="-79"/>
              <a:cs typeface="Aharoni" panose="02010803020104030203" pitchFamily="2" charset="-79"/>
            </a:rPr>
            <a:t>menuju</a:t>
          </a:r>
          <a:r>
            <a:rPr lang="en-US" sz="2000" dirty="0">
              <a:latin typeface="Aharoni" panose="02010803020104030203" pitchFamily="2" charset="-79"/>
              <a:cs typeface="Aharoni" panose="02010803020104030203" pitchFamily="2" charset="-79"/>
            </a:rPr>
            <a:t> WBK/WBBM</a:t>
          </a:r>
        </a:p>
      </dgm:t>
    </dgm:pt>
    <dgm:pt modelId="{FE7D13DD-DF59-D942-B82C-CF93384725A6}" type="parTrans" cxnId="{C67A0757-AF7A-D942-BEF6-91BD8E8CAEC1}">
      <dgm:prSet/>
      <dgm:spPr/>
      <dgm:t>
        <a:bodyPr/>
        <a:lstStyle/>
        <a:p>
          <a:endParaRPr lang="en-US"/>
        </a:p>
      </dgm:t>
    </dgm:pt>
    <dgm:pt modelId="{F4480B19-5CF6-A64D-9520-19BB480EBE68}" type="sibTrans" cxnId="{C67A0757-AF7A-D942-BEF6-91BD8E8CAEC1}">
      <dgm:prSet/>
      <dgm:spPr/>
      <dgm:t>
        <a:bodyPr/>
        <a:lstStyle/>
        <a:p>
          <a:endParaRPr lang="en-US"/>
        </a:p>
      </dgm:t>
    </dgm:pt>
    <dgm:pt modelId="{D1671722-D386-DD4C-9B95-FCA8CC8C9C0B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l"/>
          <a:endParaRPr lang="en-US" sz="2000" dirty="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DBE63B15-E3D7-D14F-B8EA-F8E23F65308E}" type="parTrans" cxnId="{5EFE76C6-0D31-1748-9C39-46C4B12E2EC4}">
      <dgm:prSet/>
      <dgm:spPr/>
      <dgm:t>
        <a:bodyPr/>
        <a:lstStyle/>
        <a:p>
          <a:endParaRPr lang="en-US"/>
        </a:p>
      </dgm:t>
    </dgm:pt>
    <dgm:pt modelId="{D4EB767B-D95D-F24B-8113-599F5AC7910C}" type="sibTrans" cxnId="{5EFE76C6-0D31-1748-9C39-46C4B12E2EC4}">
      <dgm:prSet/>
      <dgm:spPr/>
      <dgm:t>
        <a:bodyPr/>
        <a:lstStyle/>
        <a:p>
          <a:endParaRPr lang="en-US"/>
        </a:p>
      </dgm:t>
    </dgm:pt>
    <dgm:pt modelId="{584F703C-C3C3-4C5D-8BCE-75C586B43DE8}" type="pres">
      <dgm:prSet presAssocID="{521E089F-2FB8-4BA6-A61A-80A9024403E8}" presName="Name0" presStyleCnt="0">
        <dgm:presLayoutVars>
          <dgm:dir/>
          <dgm:animLvl val="lvl"/>
          <dgm:resizeHandles val="exact"/>
        </dgm:presLayoutVars>
      </dgm:prSet>
      <dgm:spPr/>
    </dgm:pt>
    <dgm:pt modelId="{52DE8AD5-25FC-4FE1-B0FB-696E752B12B1}" type="pres">
      <dgm:prSet presAssocID="{E720AE7C-D358-4BF0-ABEC-8AD7279B744B}" presName="composite" presStyleCnt="0"/>
      <dgm:spPr/>
    </dgm:pt>
    <dgm:pt modelId="{2BD9D4B3-9D6D-4BB9-BCAD-4D974AAA4D36}" type="pres">
      <dgm:prSet presAssocID="{E720AE7C-D358-4BF0-ABEC-8AD7279B744B}" presName="parTx" presStyleLbl="alignNode1" presStyleIdx="0" presStyleCnt="2" custScaleX="100558" custScaleY="100000" custLinFactNeighborX="115" custLinFactNeighborY="-7211">
        <dgm:presLayoutVars>
          <dgm:chMax val="0"/>
          <dgm:chPref val="0"/>
          <dgm:bulletEnabled val="1"/>
        </dgm:presLayoutVars>
      </dgm:prSet>
      <dgm:spPr/>
    </dgm:pt>
    <dgm:pt modelId="{5FA16B8B-AE96-4F50-A1C2-848D7BEC0FF2}" type="pres">
      <dgm:prSet presAssocID="{E720AE7C-D358-4BF0-ABEC-8AD7279B744B}" presName="desTx" presStyleLbl="alignAccFollowNode1" presStyleIdx="0" presStyleCnt="2" custScaleX="100478">
        <dgm:presLayoutVars>
          <dgm:bulletEnabled val="1"/>
        </dgm:presLayoutVars>
      </dgm:prSet>
      <dgm:spPr/>
    </dgm:pt>
    <dgm:pt modelId="{61B5C31F-5A9E-4F70-A192-F7691DCCC246}" type="pres">
      <dgm:prSet presAssocID="{78D44DC9-2047-404E-A40E-2433A3FE612D}" presName="space" presStyleCnt="0"/>
      <dgm:spPr/>
    </dgm:pt>
    <dgm:pt modelId="{16E44098-24DF-40F4-919E-5FDB8CFE1705}" type="pres">
      <dgm:prSet presAssocID="{CC964DD0-FD17-4902-9E0D-ED67AA66AF66}" presName="composite" presStyleCnt="0"/>
      <dgm:spPr/>
    </dgm:pt>
    <dgm:pt modelId="{0F22E29D-374A-472E-BFA1-F755C368C375}" type="pres">
      <dgm:prSet presAssocID="{CC964DD0-FD17-4902-9E0D-ED67AA66AF66}" presName="parTx" presStyleLbl="alignNode1" presStyleIdx="1" presStyleCnt="2" custScaleX="125752" custScaleY="100000" custLinFactNeighborX="1175" custLinFactNeighborY="-7211">
        <dgm:presLayoutVars>
          <dgm:chMax val="0"/>
          <dgm:chPref val="0"/>
          <dgm:bulletEnabled val="1"/>
        </dgm:presLayoutVars>
      </dgm:prSet>
      <dgm:spPr/>
    </dgm:pt>
    <dgm:pt modelId="{C43FFA72-AD28-4094-B5DB-A53006B1251E}" type="pres">
      <dgm:prSet presAssocID="{CC964DD0-FD17-4902-9E0D-ED67AA66AF66}" presName="desTx" presStyleLbl="alignAccFollowNode1" presStyleIdx="1" presStyleCnt="2" custScaleX="123095" custLinFactNeighborX="5628" custLinFactNeighborY="416">
        <dgm:presLayoutVars>
          <dgm:bulletEnabled val="1"/>
        </dgm:presLayoutVars>
      </dgm:prSet>
      <dgm:spPr/>
    </dgm:pt>
  </dgm:ptLst>
  <dgm:cxnLst>
    <dgm:cxn modelId="{1D0F060D-6077-41CC-990B-D833EDFB7BC3}" type="presOf" srcId="{4DA8F24F-CE04-7840-AEF9-AEEF3DDB5454}" destId="{C43FFA72-AD28-4094-B5DB-A53006B1251E}" srcOrd="0" destOrd="3" presId="urn:microsoft.com/office/officeart/2005/8/layout/hList1"/>
    <dgm:cxn modelId="{6BE30A0F-D8EE-4562-96FA-9D6B22B6AB1B}" type="presOf" srcId="{E720AE7C-D358-4BF0-ABEC-8AD7279B744B}" destId="{2BD9D4B3-9D6D-4BB9-BCAD-4D974AAA4D36}" srcOrd="0" destOrd="0" presId="urn:microsoft.com/office/officeart/2005/8/layout/hList1"/>
    <dgm:cxn modelId="{8AA6D41B-9845-417A-8891-1465D5B2542D}" type="presOf" srcId="{4CA76B3D-5CEF-EC44-B6AD-6C98324EC07E}" destId="{C43FFA72-AD28-4094-B5DB-A53006B1251E}" srcOrd="0" destOrd="6" presId="urn:microsoft.com/office/officeart/2005/8/layout/hList1"/>
    <dgm:cxn modelId="{4A5C1726-C9F4-7A45-84EF-5BE50EE085E2}" srcId="{CC964DD0-FD17-4902-9E0D-ED67AA66AF66}" destId="{4DA8F24F-CE04-7840-AEF9-AEEF3DDB5454}" srcOrd="3" destOrd="0" parTransId="{33D0970B-DEA3-8845-9C8C-F73FD5B48202}" sibTransId="{D1AE1983-C697-1346-A93A-6B95D2ADB0D9}"/>
    <dgm:cxn modelId="{70926033-B209-4350-BD13-61431EE6308C}" type="presOf" srcId="{19842299-7DDB-4965-AC41-D52F738A83C4}" destId="{C43FFA72-AD28-4094-B5DB-A53006B1251E}" srcOrd="0" destOrd="1" presId="urn:microsoft.com/office/officeart/2005/8/layout/hList1"/>
    <dgm:cxn modelId="{31BC6039-78BD-6D44-982A-2C451100C9FE}" srcId="{CC964DD0-FD17-4902-9E0D-ED67AA66AF66}" destId="{2EDC3E4B-357C-6C49-9FD8-192EAF5605B7}" srcOrd="2" destOrd="0" parTransId="{9494B7C9-7FAC-0647-ACA7-6BB9C1EC3417}" sibTransId="{7978AC20-924C-E140-AE94-63F6EFCF89F2}"/>
    <dgm:cxn modelId="{9FA2F13C-ECC2-4388-9A62-FE38A5710D9F}" type="presOf" srcId="{D54F478C-68E9-4D38-A532-2A9B6C62C6C5}" destId="{C43FFA72-AD28-4094-B5DB-A53006B1251E}" srcOrd="0" destOrd="0" presId="urn:microsoft.com/office/officeart/2005/8/layout/hList1"/>
    <dgm:cxn modelId="{7EF0A264-E3AF-E54E-BEEB-ECCA498289E8}" srcId="{E720AE7C-D358-4BF0-ABEC-8AD7279B744B}" destId="{1D471DBA-F58F-454F-98A7-A40B4B4AF1CD}" srcOrd="4" destOrd="0" parTransId="{EAE8E47B-1C82-644B-8CCC-6E31791BE7A0}" sibTransId="{4FDBC044-BC2A-C54C-9205-CE3A1DB75C55}"/>
    <dgm:cxn modelId="{B7393165-0AFC-409B-A2BC-ABA709F28085}" srcId="{CC964DD0-FD17-4902-9E0D-ED67AA66AF66}" destId="{19842299-7DDB-4965-AC41-D52F738A83C4}" srcOrd="1" destOrd="0" parTransId="{2D5EF921-1880-48D5-BAE4-E5FD21B41085}" sibTransId="{D9844E0D-2571-4604-BE18-DED83439CB95}"/>
    <dgm:cxn modelId="{741F3565-8217-4D53-87F0-51DCA1DC278F}" srcId="{CC964DD0-FD17-4902-9E0D-ED67AA66AF66}" destId="{D54F478C-68E9-4D38-A532-2A9B6C62C6C5}" srcOrd="0" destOrd="0" parTransId="{A74400FD-A8B9-460F-823F-99E0C88FE5C9}" sibTransId="{2E0E3E83-2A2E-4D7A-BB1B-71DC14A68543}"/>
    <dgm:cxn modelId="{53FD8767-4F7A-4F7F-829A-BB7187D2EDC2}" srcId="{E720AE7C-D358-4BF0-ABEC-8AD7279B744B}" destId="{B103B3FB-6C5F-4D5A-BC9E-C09F2E9D23DB}" srcOrd="2" destOrd="0" parTransId="{12C4D454-D34C-4278-9D1A-82E6CA9ED35B}" sibTransId="{D635F322-E5EE-4461-AAE8-F4644F592853}"/>
    <dgm:cxn modelId="{DD4AE147-6DA8-4D4A-A4FA-36F8EAE31366}" type="presOf" srcId="{2EDC3E4B-357C-6C49-9FD8-192EAF5605B7}" destId="{C43FFA72-AD28-4094-B5DB-A53006B1251E}" srcOrd="0" destOrd="2" presId="urn:microsoft.com/office/officeart/2005/8/layout/hList1"/>
    <dgm:cxn modelId="{37C3A173-91EB-4CED-967B-C3EC3E614C60}" srcId="{E720AE7C-D358-4BF0-ABEC-8AD7279B744B}" destId="{4E657ACB-F139-4731-B289-1CEC70C1F0D9}" srcOrd="1" destOrd="0" parTransId="{155AE268-00D9-4187-9F1E-7CACDB086774}" sibTransId="{1BDAAF21-F10E-40AC-B2F0-ECB9CEB2B67C}"/>
    <dgm:cxn modelId="{8EECDD54-AC74-448D-A2A5-E345EF2E7CF7}" type="presOf" srcId="{B103B3FB-6C5F-4D5A-BC9E-C09F2E9D23DB}" destId="{5FA16B8B-AE96-4F50-A1C2-848D7BEC0FF2}" srcOrd="0" destOrd="2" presId="urn:microsoft.com/office/officeart/2005/8/layout/hList1"/>
    <dgm:cxn modelId="{C67A0757-AF7A-D942-BEF6-91BD8E8CAEC1}" srcId="{CC964DD0-FD17-4902-9E0D-ED67AA66AF66}" destId="{2DD9116A-C942-9C43-986B-47E22078543C}" srcOrd="5" destOrd="0" parTransId="{FE7D13DD-DF59-D942-B82C-CF93384725A6}" sibTransId="{F4480B19-5CF6-A64D-9520-19BB480EBE68}"/>
    <dgm:cxn modelId="{529BC282-71FF-40C4-8252-4E30AF900B82}" type="presOf" srcId="{4E657ACB-F139-4731-B289-1CEC70C1F0D9}" destId="{5FA16B8B-AE96-4F50-A1C2-848D7BEC0FF2}" srcOrd="0" destOrd="1" presId="urn:microsoft.com/office/officeart/2005/8/layout/hList1"/>
    <dgm:cxn modelId="{AF0DF183-33C4-45E4-AEF6-5B7EC23250C3}" type="presOf" srcId="{2F4CE566-343C-4F4B-9A75-B4CA3B007231}" destId="{5FA16B8B-AE96-4F50-A1C2-848D7BEC0FF2}" srcOrd="0" destOrd="5" presId="urn:microsoft.com/office/officeart/2005/8/layout/hList1"/>
    <dgm:cxn modelId="{303DA58D-7413-4A9A-A602-74FD7756A931}" type="presOf" srcId="{D1671722-D386-DD4C-9B95-FCA8CC8C9C0B}" destId="{C43FFA72-AD28-4094-B5DB-A53006B1251E}" srcOrd="0" destOrd="4" presId="urn:microsoft.com/office/officeart/2005/8/layout/hList1"/>
    <dgm:cxn modelId="{D6B9D594-6DC9-4F7D-92ED-42EAD1B5DB63}" srcId="{521E089F-2FB8-4BA6-A61A-80A9024403E8}" destId="{E720AE7C-D358-4BF0-ABEC-8AD7279B744B}" srcOrd="0" destOrd="0" parTransId="{B6EC52AF-514F-4AB1-A9DF-69AE7CB4D39F}" sibTransId="{78D44DC9-2047-404E-A40E-2433A3FE612D}"/>
    <dgm:cxn modelId="{3CF492AA-C3EE-4F3A-A02D-F5653009E6CE}" type="presOf" srcId="{CC964DD0-FD17-4902-9E0D-ED67AA66AF66}" destId="{0F22E29D-374A-472E-BFA1-F755C368C375}" srcOrd="0" destOrd="0" presId="urn:microsoft.com/office/officeart/2005/8/layout/hList1"/>
    <dgm:cxn modelId="{F6CEDDAD-8C26-45AB-A693-9E05DA986569}" type="presOf" srcId="{2DD9116A-C942-9C43-986B-47E22078543C}" destId="{C43FFA72-AD28-4094-B5DB-A53006B1251E}" srcOrd="0" destOrd="5" presId="urn:microsoft.com/office/officeart/2005/8/layout/hList1"/>
    <dgm:cxn modelId="{486D0EAE-6F44-4F62-A8D5-4D6B6F6F2475}" type="presOf" srcId="{521E089F-2FB8-4BA6-A61A-80A9024403E8}" destId="{584F703C-C3C3-4C5D-8BCE-75C586B43DE8}" srcOrd="0" destOrd="0" presId="urn:microsoft.com/office/officeart/2005/8/layout/hList1"/>
    <dgm:cxn modelId="{D00D05B2-6A60-4289-A5AB-67FF6BB42A06}" type="presOf" srcId="{1D471DBA-F58F-454F-98A7-A40B4B4AF1CD}" destId="{5FA16B8B-AE96-4F50-A1C2-848D7BEC0FF2}" srcOrd="0" destOrd="4" presId="urn:microsoft.com/office/officeart/2005/8/layout/hList1"/>
    <dgm:cxn modelId="{A09CCDB6-FBAD-844C-B9AC-7B6232353961}" srcId="{E720AE7C-D358-4BF0-ABEC-8AD7279B744B}" destId="{E6F6961D-14F5-814E-9677-0538771AB8CC}" srcOrd="3" destOrd="0" parTransId="{2A4D1622-8664-F14A-820B-9C32288E4BAA}" sibTransId="{F8D33329-F9BC-8248-966E-D5CA7566A0EF}"/>
    <dgm:cxn modelId="{B16EEEBD-B55C-4352-9F67-496962ACADEB}" srcId="{521E089F-2FB8-4BA6-A61A-80A9024403E8}" destId="{CC964DD0-FD17-4902-9E0D-ED67AA66AF66}" srcOrd="1" destOrd="0" parTransId="{2F3B1B33-3AA8-45FC-B115-BC30F0491A4B}" sibTransId="{301D4220-D451-490D-B35C-18C0C49CACB6}"/>
    <dgm:cxn modelId="{B5335EC3-4E41-4E67-BC7C-CD8660DA1964}" srcId="{E720AE7C-D358-4BF0-ABEC-8AD7279B744B}" destId="{C6123EEA-B936-46D7-A79F-3D92FC2DF5C4}" srcOrd="0" destOrd="0" parTransId="{3A6314DA-3561-4540-92B4-329E2DB28B4E}" sibTransId="{EFE0C1B5-66B3-4620-AC5F-8365CB2967F1}"/>
    <dgm:cxn modelId="{5EFE76C6-0D31-1748-9C39-46C4B12E2EC4}" srcId="{CC964DD0-FD17-4902-9E0D-ED67AA66AF66}" destId="{D1671722-D386-DD4C-9B95-FCA8CC8C9C0B}" srcOrd="4" destOrd="0" parTransId="{DBE63B15-E3D7-D14F-B8EA-F8E23F65308E}" sibTransId="{D4EB767B-D95D-F24B-8113-599F5AC7910C}"/>
    <dgm:cxn modelId="{7CDAEECF-A02F-47AA-A511-6963E4430C33}" srcId="{E720AE7C-D358-4BF0-ABEC-8AD7279B744B}" destId="{2F4CE566-343C-4F4B-9A75-B4CA3B007231}" srcOrd="5" destOrd="0" parTransId="{26C7BC82-D372-469E-AED2-5838BCD60AF4}" sibTransId="{6A69FD0A-AED8-4974-AD31-2D8D59A79269}"/>
    <dgm:cxn modelId="{30DA35E3-CCDE-4FC6-A24D-873A217E5AED}" type="presOf" srcId="{C6123EEA-B936-46D7-A79F-3D92FC2DF5C4}" destId="{5FA16B8B-AE96-4F50-A1C2-848D7BEC0FF2}" srcOrd="0" destOrd="0" presId="urn:microsoft.com/office/officeart/2005/8/layout/hList1"/>
    <dgm:cxn modelId="{7DBFE8EE-A44A-AA42-B1FD-B1D71F39D1B0}" srcId="{CC964DD0-FD17-4902-9E0D-ED67AA66AF66}" destId="{4CA76B3D-5CEF-EC44-B6AD-6C98324EC07E}" srcOrd="6" destOrd="0" parTransId="{29EAC073-3C28-1F4E-8342-DD1678F2C9A1}" sibTransId="{447A19C1-4D1C-1341-A432-8A3A430D861C}"/>
    <dgm:cxn modelId="{6A9C03F6-EF48-465B-9D39-BC6FEA9456C2}" type="presOf" srcId="{E6F6961D-14F5-814E-9677-0538771AB8CC}" destId="{5FA16B8B-AE96-4F50-A1C2-848D7BEC0FF2}" srcOrd="0" destOrd="3" presId="urn:microsoft.com/office/officeart/2005/8/layout/hList1"/>
    <dgm:cxn modelId="{57D7E823-F7ED-44F2-B39B-DC6C64701FCF}" type="presParOf" srcId="{584F703C-C3C3-4C5D-8BCE-75C586B43DE8}" destId="{52DE8AD5-25FC-4FE1-B0FB-696E752B12B1}" srcOrd="0" destOrd="0" presId="urn:microsoft.com/office/officeart/2005/8/layout/hList1"/>
    <dgm:cxn modelId="{FC688BA9-DF1F-4447-BBE1-4F5B80455633}" type="presParOf" srcId="{52DE8AD5-25FC-4FE1-B0FB-696E752B12B1}" destId="{2BD9D4B3-9D6D-4BB9-BCAD-4D974AAA4D36}" srcOrd="0" destOrd="0" presId="urn:microsoft.com/office/officeart/2005/8/layout/hList1"/>
    <dgm:cxn modelId="{B58C6872-69AA-4E06-9DCA-E62DFF9B2B97}" type="presParOf" srcId="{52DE8AD5-25FC-4FE1-B0FB-696E752B12B1}" destId="{5FA16B8B-AE96-4F50-A1C2-848D7BEC0FF2}" srcOrd="1" destOrd="0" presId="urn:microsoft.com/office/officeart/2005/8/layout/hList1"/>
    <dgm:cxn modelId="{B4C86E37-0081-4617-A494-D62BF96BE790}" type="presParOf" srcId="{584F703C-C3C3-4C5D-8BCE-75C586B43DE8}" destId="{61B5C31F-5A9E-4F70-A192-F7691DCCC246}" srcOrd="1" destOrd="0" presId="urn:microsoft.com/office/officeart/2005/8/layout/hList1"/>
    <dgm:cxn modelId="{64C23827-ABAD-4894-A4E2-00AF90376117}" type="presParOf" srcId="{584F703C-C3C3-4C5D-8BCE-75C586B43DE8}" destId="{16E44098-24DF-40F4-919E-5FDB8CFE1705}" srcOrd="2" destOrd="0" presId="urn:microsoft.com/office/officeart/2005/8/layout/hList1"/>
    <dgm:cxn modelId="{4097AE61-E23C-4F37-8FAC-AE813DE442ED}" type="presParOf" srcId="{16E44098-24DF-40F4-919E-5FDB8CFE1705}" destId="{0F22E29D-374A-472E-BFA1-F755C368C375}" srcOrd="0" destOrd="0" presId="urn:microsoft.com/office/officeart/2005/8/layout/hList1"/>
    <dgm:cxn modelId="{5EEC8BBB-CDDF-4664-AAAB-8AE17B01674F}" type="presParOf" srcId="{16E44098-24DF-40F4-919E-5FDB8CFE1705}" destId="{C43FFA72-AD28-4094-B5DB-A53006B1251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4E13605-2918-4823-B0C7-8589BE1A1F11}" type="doc">
      <dgm:prSet loTypeId="urn:microsoft.com/office/officeart/2005/8/layout/default#1" loCatId="list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id-ID"/>
        </a:p>
      </dgm:t>
    </dgm:pt>
    <dgm:pt modelId="{B378C0C7-184B-4CFD-A67F-518E10F538B3}">
      <dgm:prSet phldrT="[Text]"/>
      <dgm:spPr/>
      <dgm:t>
        <a:bodyPr/>
        <a:lstStyle/>
        <a:p>
          <a:r>
            <a:rPr lang="id-ID" b="1" i="0" dirty="0"/>
            <a:t>a. Meningkatnya penggunaan Teknologi Informasi dalam proses penyelenggaraan manajemen pemerintahan di ZI menuju WBL/WBBM</a:t>
          </a:r>
          <a:endParaRPr lang="id-ID" dirty="0"/>
        </a:p>
      </dgm:t>
    </dgm:pt>
    <dgm:pt modelId="{E5FC13CC-9EDF-4A5E-B606-7F555ED1FF17}" type="parTrans" cxnId="{F44757CE-9FD7-410F-81BB-4FD3066B6C1C}">
      <dgm:prSet/>
      <dgm:spPr/>
      <dgm:t>
        <a:bodyPr/>
        <a:lstStyle/>
        <a:p>
          <a:endParaRPr lang="id-ID"/>
        </a:p>
      </dgm:t>
    </dgm:pt>
    <dgm:pt modelId="{7C9114B7-D4F8-4757-9BC7-4AAB68C22C41}" type="sibTrans" cxnId="{F44757CE-9FD7-410F-81BB-4FD3066B6C1C}">
      <dgm:prSet/>
      <dgm:spPr/>
      <dgm:t>
        <a:bodyPr/>
        <a:lstStyle/>
        <a:p>
          <a:endParaRPr lang="id-ID"/>
        </a:p>
      </dgm:t>
    </dgm:pt>
    <dgm:pt modelId="{634A4064-928F-4149-AE23-AA15366CE726}">
      <dgm:prSet phldrT="[Text]"/>
      <dgm:spPr/>
      <dgm:t>
        <a:bodyPr/>
        <a:lstStyle/>
        <a:p>
          <a:r>
            <a:rPr lang="id-ID" b="1" i="0" dirty="0"/>
            <a:t>b. Meningkatnya efisiensi dan efektivitas proses manajemen pemerintahan di zona Integritas menuju WBK/WBBM</a:t>
          </a:r>
          <a:endParaRPr lang="id-ID" dirty="0"/>
        </a:p>
      </dgm:t>
    </dgm:pt>
    <dgm:pt modelId="{7E09C4C8-0909-48E0-A951-DF10276246CA}" type="parTrans" cxnId="{004A1F5E-05AF-4E59-9662-E583ABEB77F2}">
      <dgm:prSet/>
      <dgm:spPr/>
      <dgm:t>
        <a:bodyPr/>
        <a:lstStyle/>
        <a:p>
          <a:endParaRPr lang="id-ID"/>
        </a:p>
      </dgm:t>
    </dgm:pt>
    <dgm:pt modelId="{D3EB1CBD-25F7-4070-BCB4-36C3F88D47E9}" type="sibTrans" cxnId="{004A1F5E-05AF-4E59-9662-E583ABEB77F2}">
      <dgm:prSet/>
      <dgm:spPr/>
      <dgm:t>
        <a:bodyPr/>
        <a:lstStyle/>
        <a:p>
          <a:endParaRPr lang="id-ID"/>
        </a:p>
      </dgm:t>
    </dgm:pt>
    <dgm:pt modelId="{92E2E361-2AC6-4210-A924-A866BB0795D7}">
      <dgm:prSet phldrT="[Text]"/>
      <dgm:spPr/>
      <dgm:t>
        <a:bodyPr/>
        <a:lstStyle/>
        <a:p>
          <a:r>
            <a:rPr lang="id-ID" b="1" i="0" dirty="0"/>
            <a:t>c. Meningkatnya kinerja di Zona Integritas menuju WBK/WBBM</a:t>
          </a:r>
          <a:endParaRPr lang="id-ID" dirty="0"/>
        </a:p>
      </dgm:t>
    </dgm:pt>
    <dgm:pt modelId="{B9BDCFD5-ED2B-4214-8B43-2F9404C6AA6E}" type="parTrans" cxnId="{115CF521-EF06-4FF1-BB5D-B594D12978B4}">
      <dgm:prSet/>
      <dgm:spPr/>
      <dgm:t>
        <a:bodyPr/>
        <a:lstStyle/>
        <a:p>
          <a:endParaRPr lang="id-ID"/>
        </a:p>
      </dgm:t>
    </dgm:pt>
    <dgm:pt modelId="{8466CFF1-52E1-4A6D-98FD-3B3E10A4DBD4}" type="sibTrans" cxnId="{115CF521-EF06-4FF1-BB5D-B594D12978B4}">
      <dgm:prSet/>
      <dgm:spPr/>
      <dgm:t>
        <a:bodyPr/>
        <a:lstStyle/>
        <a:p>
          <a:endParaRPr lang="id-ID"/>
        </a:p>
      </dgm:t>
    </dgm:pt>
    <dgm:pt modelId="{9E0F3B57-C78A-4424-B3D6-623689E90BEA}" type="pres">
      <dgm:prSet presAssocID="{F4E13605-2918-4823-B0C7-8589BE1A1F11}" presName="diagram" presStyleCnt="0">
        <dgm:presLayoutVars>
          <dgm:dir/>
          <dgm:resizeHandles val="exact"/>
        </dgm:presLayoutVars>
      </dgm:prSet>
      <dgm:spPr/>
    </dgm:pt>
    <dgm:pt modelId="{A0F3A838-F1A5-461F-B538-C54DB72AF1B4}" type="pres">
      <dgm:prSet presAssocID="{B378C0C7-184B-4CFD-A67F-518E10F538B3}" presName="node" presStyleLbl="node1" presStyleIdx="0" presStyleCnt="3">
        <dgm:presLayoutVars>
          <dgm:bulletEnabled val="1"/>
        </dgm:presLayoutVars>
      </dgm:prSet>
      <dgm:spPr/>
    </dgm:pt>
    <dgm:pt modelId="{D2BD3F37-1C37-4500-8281-343FA416F345}" type="pres">
      <dgm:prSet presAssocID="{7C9114B7-D4F8-4757-9BC7-4AAB68C22C41}" presName="sibTrans" presStyleCnt="0"/>
      <dgm:spPr/>
    </dgm:pt>
    <dgm:pt modelId="{D3B17FF7-5CE4-401F-AD8E-C8CD335F7151}" type="pres">
      <dgm:prSet presAssocID="{634A4064-928F-4149-AE23-AA15366CE726}" presName="node" presStyleLbl="node1" presStyleIdx="1" presStyleCnt="3">
        <dgm:presLayoutVars>
          <dgm:bulletEnabled val="1"/>
        </dgm:presLayoutVars>
      </dgm:prSet>
      <dgm:spPr/>
    </dgm:pt>
    <dgm:pt modelId="{E3D57E96-2E6F-4D47-849D-4DD1638BF071}" type="pres">
      <dgm:prSet presAssocID="{D3EB1CBD-25F7-4070-BCB4-36C3F88D47E9}" presName="sibTrans" presStyleCnt="0"/>
      <dgm:spPr/>
    </dgm:pt>
    <dgm:pt modelId="{161AAF0C-5367-4634-B33D-E95C8EB626FF}" type="pres">
      <dgm:prSet presAssocID="{92E2E361-2AC6-4210-A924-A866BB0795D7}" presName="node" presStyleLbl="node1" presStyleIdx="2" presStyleCnt="3">
        <dgm:presLayoutVars>
          <dgm:bulletEnabled val="1"/>
        </dgm:presLayoutVars>
      </dgm:prSet>
      <dgm:spPr/>
    </dgm:pt>
  </dgm:ptLst>
  <dgm:cxnLst>
    <dgm:cxn modelId="{115CF521-EF06-4FF1-BB5D-B594D12978B4}" srcId="{F4E13605-2918-4823-B0C7-8589BE1A1F11}" destId="{92E2E361-2AC6-4210-A924-A866BB0795D7}" srcOrd="2" destOrd="0" parTransId="{B9BDCFD5-ED2B-4214-8B43-2F9404C6AA6E}" sibTransId="{8466CFF1-52E1-4A6D-98FD-3B3E10A4DBD4}"/>
    <dgm:cxn modelId="{004A1F5E-05AF-4E59-9662-E583ABEB77F2}" srcId="{F4E13605-2918-4823-B0C7-8589BE1A1F11}" destId="{634A4064-928F-4149-AE23-AA15366CE726}" srcOrd="1" destOrd="0" parTransId="{7E09C4C8-0909-48E0-A951-DF10276246CA}" sibTransId="{D3EB1CBD-25F7-4070-BCB4-36C3F88D47E9}"/>
    <dgm:cxn modelId="{1FA59257-2197-4AF7-9F02-F8E768F794C3}" type="presOf" srcId="{B378C0C7-184B-4CFD-A67F-518E10F538B3}" destId="{A0F3A838-F1A5-461F-B538-C54DB72AF1B4}" srcOrd="0" destOrd="0" presId="urn:microsoft.com/office/officeart/2005/8/layout/default#1"/>
    <dgm:cxn modelId="{789DC48C-7FAA-4FCB-8769-06DD34A995E0}" type="presOf" srcId="{92E2E361-2AC6-4210-A924-A866BB0795D7}" destId="{161AAF0C-5367-4634-B33D-E95C8EB626FF}" srcOrd="0" destOrd="0" presId="urn:microsoft.com/office/officeart/2005/8/layout/default#1"/>
    <dgm:cxn modelId="{09A003B1-F5EE-4AD5-8025-6E5593BDB339}" type="presOf" srcId="{F4E13605-2918-4823-B0C7-8589BE1A1F11}" destId="{9E0F3B57-C78A-4424-B3D6-623689E90BEA}" srcOrd="0" destOrd="0" presId="urn:microsoft.com/office/officeart/2005/8/layout/default#1"/>
    <dgm:cxn modelId="{F44757CE-9FD7-410F-81BB-4FD3066B6C1C}" srcId="{F4E13605-2918-4823-B0C7-8589BE1A1F11}" destId="{B378C0C7-184B-4CFD-A67F-518E10F538B3}" srcOrd="0" destOrd="0" parTransId="{E5FC13CC-9EDF-4A5E-B606-7F555ED1FF17}" sibTransId="{7C9114B7-D4F8-4757-9BC7-4AAB68C22C41}"/>
    <dgm:cxn modelId="{4E3716D9-B1B1-4FE8-A366-1E17AA4CA50E}" type="presOf" srcId="{634A4064-928F-4149-AE23-AA15366CE726}" destId="{D3B17FF7-5CE4-401F-AD8E-C8CD335F7151}" srcOrd="0" destOrd="0" presId="urn:microsoft.com/office/officeart/2005/8/layout/default#1"/>
    <dgm:cxn modelId="{03A43DA7-CD21-4743-86A0-7A6EA67A94BB}" type="presParOf" srcId="{9E0F3B57-C78A-4424-B3D6-623689E90BEA}" destId="{A0F3A838-F1A5-461F-B538-C54DB72AF1B4}" srcOrd="0" destOrd="0" presId="urn:microsoft.com/office/officeart/2005/8/layout/default#1"/>
    <dgm:cxn modelId="{79CC9E2F-0DA7-47EC-AB3A-047A6B550CD6}" type="presParOf" srcId="{9E0F3B57-C78A-4424-B3D6-623689E90BEA}" destId="{D2BD3F37-1C37-4500-8281-343FA416F345}" srcOrd="1" destOrd="0" presId="urn:microsoft.com/office/officeart/2005/8/layout/default#1"/>
    <dgm:cxn modelId="{C08AE5CE-EB81-48D6-BB84-24D0AA154FC3}" type="presParOf" srcId="{9E0F3B57-C78A-4424-B3D6-623689E90BEA}" destId="{D3B17FF7-5CE4-401F-AD8E-C8CD335F7151}" srcOrd="2" destOrd="0" presId="urn:microsoft.com/office/officeart/2005/8/layout/default#1"/>
    <dgm:cxn modelId="{0214BB0A-90E1-4D81-919E-D2CED5FF235D}" type="presParOf" srcId="{9E0F3B57-C78A-4424-B3D6-623689E90BEA}" destId="{E3D57E96-2E6F-4D47-849D-4DD1638BF071}" srcOrd="3" destOrd="0" presId="urn:microsoft.com/office/officeart/2005/8/layout/default#1"/>
    <dgm:cxn modelId="{A9EE738D-35C6-482B-B305-88CD0FB8C28A}" type="presParOf" srcId="{9E0F3B57-C78A-4424-B3D6-623689E90BEA}" destId="{161AAF0C-5367-4634-B33D-E95C8EB626FF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66A9902-2E7B-4AAF-BCBE-53B0A91EF33D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33E01A-6C02-473F-9343-5D2595F6107D}">
      <dgm:prSet phldrT="[Text]"/>
      <dgm:spPr>
        <a:solidFill>
          <a:srgbClr val="663300"/>
        </a:solidFill>
      </dgm:spPr>
      <dgm:t>
        <a:bodyPr/>
        <a:lstStyle/>
        <a:p>
          <a:r>
            <a:rPr lang="en-US" b="1" dirty="0" err="1"/>
            <a:t>Prosedur</a:t>
          </a:r>
          <a:r>
            <a:rPr lang="en-US" b="1" dirty="0"/>
            <a:t> </a:t>
          </a:r>
          <a:r>
            <a:rPr lang="en-US" b="1" dirty="0" err="1"/>
            <a:t>operasional</a:t>
          </a:r>
          <a:r>
            <a:rPr lang="en-US" b="1" dirty="0"/>
            <a:t> </a:t>
          </a:r>
          <a:r>
            <a:rPr lang="en-US" b="1" dirty="0" err="1"/>
            <a:t>tetap</a:t>
          </a:r>
          <a:r>
            <a:rPr lang="en-US" b="1" dirty="0"/>
            <a:t> (SOP) </a:t>
          </a:r>
          <a:r>
            <a:rPr lang="en-US" b="1" dirty="0" err="1"/>
            <a:t>kegiatan</a:t>
          </a:r>
          <a:r>
            <a:rPr lang="en-US" b="1" dirty="0"/>
            <a:t> </a:t>
          </a:r>
          <a:r>
            <a:rPr lang="en-US" b="1" dirty="0" err="1"/>
            <a:t>utama</a:t>
          </a:r>
          <a:r>
            <a:rPr lang="en-US" b="1" dirty="0"/>
            <a:t> (1,5)</a:t>
          </a:r>
          <a:endParaRPr lang="en-US" dirty="0"/>
        </a:p>
      </dgm:t>
      <dgm:extLst/>
    </dgm:pt>
    <dgm:pt modelId="{7EEE305B-35A7-4C38-93EF-02D97390E004}" type="parTrans" cxnId="{160096AB-2A2C-4872-848A-089751EA395D}">
      <dgm:prSet/>
      <dgm:spPr/>
      <dgm:t>
        <a:bodyPr/>
        <a:lstStyle/>
        <a:p>
          <a:endParaRPr lang="en-US"/>
        </a:p>
      </dgm:t>
    </dgm:pt>
    <dgm:pt modelId="{D1A40F94-55DE-4BB2-A057-E4B4B4C08DB8}" type="sibTrans" cxnId="{160096AB-2A2C-4872-848A-089751EA395D}">
      <dgm:prSet/>
      <dgm:spPr/>
      <dgm:t>
        <a:bodyPr/>
        <a:lstStyle/>
        <a:p>
          <a:endParaRPr lang="en-US"/>
        </a:p>
      </dgm:t>
    </dgm:pt>
    <dgm:pt modelId="{B0B76D1D-05B0-47C6-A01A-7C2E869A82B0}">
      <dgm:prSet phldrT="[Text]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/>
            <a:t>SOP </a:t>
          </a:r>
          <a:r>
            <a:rPr lang="en-US" dirty="0" err="1"/>
            <a:t>mengacu</a:t>
          </a:r>
          <a:r>
            <a:rPr lang="en-US" dirty="0"/>
            <a:t> proses </a:t>
          </a:r>
          <a:r>
            <a:rPr lang="en-US" dirty="0" err="1"/>
            <a:t>bisnis</a:t>
          </a:r>
          <a:r>
            <a:rPr lang="en-US" dirty="0"/>
            <a:t> </a:t>
          </a:r>
          <a:r>
            <a:rPr lang="en-US" dirty="0" err="1"/>
            <a:t>instansi</a:t>
          </a:r>
          <a:endParaRPr lang="en-US" dirty="0"/>
        </a:p>
      </dgm:t>
    </dgm:pt>
    <dgm:pt modelId="{36482D75-9F89-4B24-99CA-33302F9DA05D}" type="parTrans" cxnId="{0BFE4047-29B2-49B8-BCF0-CAD1A85F0EF9}">
      <dgm:prSet/>
      <dgm:spPr/>
      <dgm:t>
        <a:bodyPr/>
        <a:lstStyle/>
        <a:p>
          <a:endParaRPr lang="en-US"/>
        </a:p>
      </dgm:t>
    </dgm:pt>
    <dgm:pt modelId="{A5AF8946-F971-4F41-BA75-95C0ABD1EA11}" type="sibTrans" cxnId="{0BFE4047-29B2-49B8-BCF0-CAD1A85F0EF9}">
      <dgm:prSet/>
      <dgm:spPr/>
      <dgm:t>
        <a:bodyPr/>
        <a:lstStyle/>
        <a:p>
          <a:endParaRPr lang="en-US"/>
        </a:p>
      </dgm:t>
    </dgm:pt>
    <dgm:pt modelId="{956ACAB7-80E9-4407-9D5A-6FAD338ED9F5}">
      <dgm:prSet phldrT="[Text]"/>
      <dgm:spPr>
        <a:solidFill>
          <a:srgbClr val="663300"/>
        </a:solidFill>
      </dgm:spPr>
      <dgm:t>
        <a:bodyPr/>
        <a:lstStyle/>
        <a:p>
          <a:r>
            <a:rPr lang="en-US" b="1" i="1" dirty="0"/>
            <a:t>E-government (2)</a:t>
          </a:r>
          <a:endParaRPr lang="en-US" dirty="0"/>
        </a:p>
      </dgm:t>
      <dgm:extLst/>
    </dgm:pt>
    <dgm:pt modelId="{75A39944-A66C-4304-8F71-E8BBB83D68A9}" type="parTrans" cxnId="{A201DF66-582D-40B5-8770-A46C78E506BF}">
      <dgm:prSet/>
      <dgm:spPr/>
      <dgm:t>
        <a:bodyPr/>
        <a:lstStyle/>
        <a:p>
          <a:endParaRPr lang="en-US"/>
        </a:p>
      </dgm:t>
    </dgm:pt>
    <dgm:pt modelId="{C09A710E-4C61-4950-AB05-B4DE1B6C024B}" type="sibTrans" cxnId="{A201DF66-582D-40B5-8770-A46C78E506BF}">
      <dgm:prSet/>
      <dgm:spPr/>
      <dgm:t>
        <a:bodyPr/>
        <a:lstStyle/>
        <a:p>
          <a:endParaRPr lang="en-US"/>
        </a:p>
      </dgm:t>
    </dgm:pt>
    <dgm:pt modelId="{F6078BA9-0AD6-44E2-92F4-95302D4DAEBA}">
      <dgm:prSet phldrT="[Text]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 err="1"/>
            <a:t>sistem</a:t>
          </a:r>
          <a:r>
            <a:rPr lang="en-US" dirty="0"/>
            <a:t> </a:t>
          </a:r>
          <a:r>
            <a:rPr lang="en-US" dirty="0" err="1"/>
            <a:t>pengukuran</a:t>
          </a:r>
          <a:r>
            <a:rPr lang="en-US" dirty="0"/>
            <a:t> </a:t>
          </a:r>
          <a:r>
            <a:rPr lang="en-US" dirty="0" err="1"/>
            <a:t>kinerja</a:t>
          </a:r>
          <a:r>
            <a:rPr lang="en-US" dirty="0"/>
            <a:t> unit </a:t>
          </a:r>
          <a:r>
            <a:rPr lang="en-US" dirty="0" err="1"/>
            <a:t>sudah</a:t>
          </a:r>
          <a:r>
            <a:rPr lang="en-US" dirty="0"/>
            <a:t> </a:t>
          </a:r>
          <a:r>
            <a:rPr lang="en-US" dirty="0" err="1"/>
            <a:t>menggunakan</a:t>
          </a:r>
          <a:r>
            <a:rPr lang="en-US" dirty="0"/>
            <a:t> </a:t>
          </a:r>
          <a:r>
            <a:rPr lang="en-US" dirty="0" err="1"/>
            <a:t>teknologi</a:t>
          </a:r>
          <a:r>
            <a:rPr lang="en-US" dirty="0"/>
            <a:t> </a:t>
          </a:r>
          <a:r>
            <a:rPr lang="en-US" dirty="0" err="1"/>
            <a:t>informasi</a:t>
          </a:r>
          <a:endParaRPr lang="en-US" dirty="0"/>
        </a:p>
      </dgm:t>
    </dgm:pt>
    <dgm:pt modelId="{021AB38F-CE45-427A-864E-A248B1BD825D}" type="parTrans" cxnId="{C90B4181-5D7D-4056-9932-C104BF2531DB}">
      <dgm:prSet/>
      <dgm:spPr/>
      <dgm:t>
        <a:bodyPr/>
        <a:lstStyle/>
        <a:p>
          <a:endParaRPr lang="en-US"/>
        </a:p>
      </dgm:t>
    </dgm:pt>
    <dgm:pt modelId="{2920DE3E-F3DD-4CB8-879B-58D012265644}" type="sibTrans" cxnId="{C90B4181-5D7D-4056-9932-C104BF2531DB}">
      <dgm:prSet/>
      <dgm:spPr/>
      <dgm:t>
        <a:bodyPr/>
        <a:lstStyle/>
        <a:p>
          <a:endParaRPr lang="en-US"/>
        </a:p>
      </dgm:t>
    </dgm:pt>
    <dgm:pt modelId="{40BDA3E4-AD59-479B-AE0D-36CE88C7AD40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en-US" dirty="0"/>
        </a:p>
      </dgm:t>
    </dgm:pt>
    <dgm:pt modelId="{F86F5DDE-2E66-41CB-AEA3-BB8298289BD0}" type="parTrans" cxnId="{4214624C-DB59-4D4F-A3B9-9BFDB89E1783}">
      <dgm:prSet/>
      <dgm:spPr/>
      <dgm:t>
        <a:bodyPr/>
        <a:lstStyle/>
        <a:p>
          <a:endParaRPr lang="en-US"/>
        </a:p>
      </dgm:t>
    </dgm:pt>
    <dgm:pt modelId="{F9680E86-8508-487D-89CF-A8A9E4E19576}" type="sibTrans" cxnId="{4214624C-DB59-4D4F-A3B9-9BFDB89E1783}">
      <dgm:prSet/>
      <dgm:spPr/>
      <dgm:t>
        <a:bodyPr/>
        <a:lstStyle/>
        <a:p>
          <a:endParaRPr lang="en-US"/>
        </a:p>
      </dgm:t>
    </dgm:pt>
    <dgm:pt modelId="{93851356-4ED6-4300-ACF7-F8AAE4571EA6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 err="1"/>
            <a:t>Prosedur</a:t>
          </a:r>
          <a:r>
            <a:rPr lang="en-US" dirty="0"/>
            <a:t> </a:t>
          </a:r>
          <a:r>
            <a:rPr lang="en-US" dirty="0" err="1"/>
            <a:t>operasional</a:t>
          </a:r>
          <a:r>
            <a:rPr lang="en-US" dirty="0"/>
            <a:t> </a:t>
          </a:r>
          <a:r>
            <a:rPr lang="en-US" dirty="0" err="1"/>
            <a:t>tetap</a:t>
          </a:r>
          <a:r>
            <a:rPr lang="en-US" dirty="0"/>
            <a:t> (SOP) </a:t>
          </a:r>
          <a:r>
            <a:rPr lang="en-US" dirty="0" err="1"/>
            <a:t>telah</a:t>
          </a:r>
          <a:r>
            <a:rPr lang="en-US" dirty="0"/>
            <a:t> </a:t>
          </a:r>
          <a:r>
            <a:rPr lang="en-US" dirty="0" err="1"/>
            <a:t>diterapkan</a:t>
          </a:r>
          <a:endParaRPr lang="en-US" dirty="0"/>
        </a:p>
      </dgm:t>
    </dgm:pt>
    <dgm:pt modelId="{738356ED-CCA7-40A5-96DF-1968FC456FFB}" type="parTrans" cxnId="{82FDB211-4AB5-4AD2-A825-C87EE9663719}">
      <dgm:prSet/>
      <dgm:spPr/>
      <dgm:t>
        <a:bodyPr/>
        <a:lstStyle/>
        <a:p>
          <a:endParaRPr lang="en-US"/>
        </a:p>
      </dgm:t>
    </dgm:pt>
    <dgm:pt modelId="{674E7705-ACAA-4F69-B8A5-FB2E84021D54}" type="sibTrans" cxnId="{82FDB211-4AB5-4AD2-A825-C87EE9663719}">
      <dgm:prSet/>
      <dgm:spPr/>
      <dgm:t>
        <a:bodyPr/>
        <a:lstStyle/>
        <a:p>
          <a:endParaRPr lang="en-US"/>
        </a:p>
      </dgm:t>
    </dgm:pt>
    <dgm:pt modelId="{78EBAF48-D347-4573-A24D-A7855A060A60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en-US" dirty="0"/>
        </a:p>
      </dgm:t>
    </dgm:pt>
    <dgm:pt modelId="{4E0BB062-DC5A-4721-BFD8-711FE3B26623}" type="parTrans" cxnId="{1944EB88-EFE7-49CC-A243-1EB8F538F8D0}">
      <dgm:prSet/>
      <dgm:spPr/>
      <dgm:t>
        <a:bodyPr/>
        <a:lstStyle/>
        <a:p>
          <a:endParaRPr lang="en-US"/>
        </a:p>
      </dgm:t>
    </dgm:pt>
    <dgm:pt modelId="{D848B1AB-BAFE-4FF4-A684-7EF60063EAE8}" type="sibTrans" cxnId="{1944EB88-EFE7-49CC-A243-1EB8F538F8D0}">
      <dgm:prSet/>
      <dgm:spPr/>
      <dgm:t>
        <a:bodyPr/>
        <a:lstStyle/>
        <a:p>
          <a:endParaRPr lang="en-US"/>
        </a:p>
      </dgm:t>
    </dgm:pt>
    <dgm:pt modelId="{D28381EC-8937-4BE6-B875-37440E67C748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s-ES" dirty="0"/>
            <a:t> </a:t>
          </a:r>
          <a:r>
            <a:rPr lang="es-ES" dirty="0" err="1"/>
            <a:t>Prosedur</a:t>
          </a:r>
          <a:r>
            <a:rPr lang="es-ES" dirty="0"/>
            <a:t> </a:t>
          </a:r>
          <a:r>
            <a:rPr lang="es-ES" dirty="0" err="1"/>
            <a:t>operasional</a:t>
          </a:r>
          <a:r>
            <a:rPr lang="es-ES" dirty="0"/>
            <a:t> </a:t>
          </a:r>
          <a:r>
            <a:rPr lang="es-ES" dirty="0" err="1"/>
            <a:t>tetap</a:t>
          </a:r>
          <a:r>
            <a:rPr lang="es-ES" dirty="0"/>
            <a:t> (SOP) </a:t>
          </a:r>
          <a:r>
            <a:rPr lang="es-ES" dirty="0" err="1"/>
            <a:t>telah</a:t>
          </a:r>
          <a:r>
            <a:rPr lang="es-ES" dirty="0"/>
            <a:t> </a:t>
          </a:r>
          <a:r>
            <a:rPr lang="es-ES" dirty="0" err="1"/>
            <a:t>dievaluasi</a:t>
          </a:r>
          <a:r>
            <a:rPr lang="es-ES" dirty="0"/>
            <a:t>.</a:t>
          </a:r>
          <a:endParaRPr lang="en-US" dirty="0"/>
        </a:p>
      </dgm:t>
    </dgm:pt>
    <dgm:pt modelId="{482AFA97-FD20-457D-8E4A-522418851E8B}" type="parTrans" cxnId="{48D828F8-2A94-46AF-B355-D05A7509B06B}">
      <dgm:prSet/>
      <dgm:spPr/>
      <dgm:t>
        <a:bodyPr/>
        <a:lstStyle/>
        <a:p>
          <a:endParaRPr lang="en-US"/>
        </a:p>
      </dgm:t>
    </dgm:pt>
    <dgm:pt modelId="{DC1F8D60-C3F9-4CB6-AB54-132B8621EF26}" type="sibTrans" cxnId="{48D828F8-2A94-46AF-B355-D05A7509B06B}">
      <dgm:prSet/>
      <dgm:spPr/>
      <dgm:t>
        <a:bodyPr/>
        <a:lstStyle/>
        <a:p>
          <a:endParaRPr lang="en-US"/>
        </a:p>
      </dgm:t>
    </dgm:pt>
    <dgm:pt modelId="{822E039F-0296-41DF-BF54-EEEEF6500F1D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en-US" dirty="0"/>
        </a:p>
      </dgm:t>
    </dgm:pt>
    <dgm:pt modelId="{4D932808-4BDD-470E-AD21-D81304EC14FD}" type="parTrans" cxnId="{9D4676DC-EA78-45E5-85C9-50B4B12F13E0}">
      <dgm:prSet/>
      <dgm:spPr/>
      <dgm:t>
        <a:bodyPr/>
        <a:lstStyle/>
        <a:p>
          <a:endParaRPr lang="en-US"/>
        </a:p>
      </dgm:t>
    </dgm:pt>
    <dgm:pt modelId="{41179486-11AE-4F12-9323-793607541685}" type="sibTrans" cxnId="{9D4676DC-EA78-45E5-85C9-50B4B12F13E0}">
      <dgm:prSet/>
      <dgm:spPr/>
      <dgm:t>
        <a:bodyPr/>
        <a:lstStyle/>
        <a:p>
          <a:endParaRPr lang="en-US"/>
        </a:p>
      </dgm:t>
    </dgm:pt>
    <dgm:pt modelId="{CDB41A03-1E19-4AE5-AEF4-CBE0906055B3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 err="1"/>
            <a:t>Operasionalisasi</a:t>
          </a:r>
          <a:r>
            <a:rPr lang="en-US" dirty="0"/>
            <a:t> </a:t>
          </a:r>
          <a:r>
            <a:rPr lang="en-US" dirty="0" err="1"/>
            <a:t>manajemen</a:t>
          </a:r>
          <a:r>
            <a:rPr lang="en-US" dirty="0"/>
            <a:t> SDM </a:t>
          </a:r>
          <a:r>
            <a:rPr lang="en-US" dirty="0" err="1"/>
            <a:t>sudah</a:t>
          </a:r>
          <a:r>
            <a:rPr lang="en-US" dirty="0"/>
            <a:t> </a:t>
          </a:r>
          <a:r>
            <a:rPr lang="en-US" dirty="0" err="1"/>
            <a:t>menggunakan</a:t>
          </a:r>
          <a:r>
            <a:rPr lang="en-US" dirty="0"/>
            <a:t> </a:t>
          </a:r>
          <a:r>
            <a:rPr lang="en-US" dirty="0" err="1"/>
            <a:t>teknologi</a:t>
          </a:r>
          <a:r>
            <a:rPr lang="en-US" dirty="0"/>
            <a:t> </a:t>
          </a:r>
          <a:r>
            <a:rPr lang="en-US" dirty="0" err="1"/>
            <a:t>informasi</a:t>
          </a:r>
          <a:endParaRPr lang="en-US" dirty="0"/>
        </a:p>
      </dgm:t>
    </dgm:pt>
    <dgm:pt modelId="{ADF6BF6E-2CE5-4041-884A-5166EC36DC0C}" type="parTrans" cxnId="{B6994368-41F1-4228-BBEB-6FEBB264488D}">
      <dgm:prSet/>
      <dgm:spPr/>
      <dgm:t>
        <a:bodyPr/>
        <a:lstStyle/>
        <a:p>
          <a:endParaRPr lang="en-US"/>
        </a:p>
      </dgm:t>
    </dgm:pt>
    <dgm:pt modelId="{623C17BD-2438-4D5C-8CAD-8859F5839989}" type="sibTrans" cxnId="{B6994368-41F1-4228-BBEB-6FEBB264488D}">
      <dgm:prSet/>
      <dgm:spPr/>
      <dgm:t>
        <a:bodyPr/>
        <a:lstStyle/>
        <a:p>
          <a:endParaRPr lang="en-US"/>
        </a:p>
      </dgm:t>
    </dgm:pt>
    <dgm:pt modelId="{7EA2B7C6-D007-43C2-880A-1914EF88B24C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 err="1"/>
            <a:t>Pemberian</a:t>
          </a:r>
          <a:r>
            <a:rPr lang="en-US" dirty="0"/>
            <a:t> </a:t>
          </a:r>
          <a:r>
            <a:rPr lang="en-US" dirty="0" err="1"/>
            <a:t>pelayanan</a:t>
          </a:r>
          <a:r>
            <a:rPr lang="en-US" dirty="0"/>
            <a:t> </a:t>
          </a:r>
          <a:r>
            <a:rPr lang="en-US" dirty="0" err="1"/>
            <a:t>kepada</a:t>
          </a:r>
          <a:r>
            <a:rPr lang="en-US" dirty="0"/>
            <a:t> </a:t>
          </a:r>
          <a:r>
            <a:rPr lang="en-US" dirty="0" err="1"/>
            <a:t>publik</a:t>
          </a:r>
          <a:r>
            <a:rPr lang="en-US" dirty="0"/>
            <a:t> </a:t>
          </a:r>
          <a:r>
            <a:rPr lang="en-US" dirty="0" err="1"/>
            <a:t>sudah</a:t>
          </a:r>
          <a:r>
            <a:rPr lang="en-US" dirty="0"/>
            <a:t> </a:t>
          </a:r>
          <a:r>
            <a:rPr lang="en-US" dirty="0" err="1"/>
            <a:t>menggunakan</a:t>
          </a:r>
          <a:r>
            <a:rPr lang="en-US" dirty="0"/>
            <a:t> </a:t>
          </a:r>
          <a:r>
            <a:rPr lang="en-US" dirty="0" err="1"/>
            <a:t>teknologi</a:t>
          </a:r>
          <a:r>
            <a:rPr lang="en-US" dirty="0"/>
            <a:t> </a:t>
          </a:r>
          <a:r>
            <a:rPr lang="en-US" dirty="0" err="1"/>
            <a:t>informasi</a:t>
          </a:r>
          <a:r>
            <a:rPr lang="en-US" dirty="0"/>
            <a:t>.</a:t>
          </a:r>
        </a:p>
      </dgm:t>
    </dgm:pt>
    <dgm:pt modelId="{AB55048E-8967-45C2-9057-820CA29FF60E}" type="parTrans" cxnId="{BFDA6250-9DE8-4D16-9F05-20817A4C4BF1}">
      <dgm:prSet/>
      <dgm:spPr/>
      <dgm:t>
        <a:bodyPr/>
        <a:lstStyle/>
        <a:p>
          <a:endParaRPr lang="en-US"/>
        </a:p>
      </dgm:t>
    </dgm:pt>
    <dgm:pt modelId="{9FB632EA-9FB6-4C79-8FE5-AE7DE22EC5E7}" type="sibTrans" cxnId="{BFDA6250-9DE8-4D16-9F05-20817A4C4BF1}">
      <dgm:prSet/>
      <dgm:spPr/>
      <dgm:t>
        <a:bodyPr/>
        <a:lstStyle/>
        <a:p>
          <a:endParaRPr lang="en-US"/>
        </a:p>
      </dgm:t>
    </dgm:pt>
    <dgm:pt modelId="{6558F935-63A0-440F-B065-76562ACE8D22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en-US" dirty="0"/>
        </a:p>
      </dgm:t>
    </dgm:pt>
    <dgm:pt modelId="{ECAF0869-6B7A-4E15-B686-463C0F6F1123}" type="parTrans" cxnId="{B1AEBF28-EC41-4628-BF1E-8ABDC420AF24}">
      <dgm:prSet/>
      <dgm:spPr/>
      <dgm:t>
        <a:bodyPr/>
        <a:lstStyle/>
        <a:p>
          <a:endParaRPr lang="en-US"/>
        </a:p>
      </dgm:t>
    </dgm:pt>
    <dgm:pt modelId="{0BBD13AD-6AF0-45D1-A9E1-9063FAE4EC78}" type="sibTrans" cxnId="{B1AEBF28-EC41-4628-BF1E-8ABDC420AF24}">
      <dgm:prSet/>
      <dgm:spPr/>
      <dgm:t>
        <a:bodyPr/>
        <a:lstStyle/>
        <a:p>
          <a:endParaRPr lang="en-US"/>
        </a:p>
      </dgm:t>
    </dgm:pt>
    <dgm:pt modelId="{A961E05A-5CB1-4A5A-81D8-2E2B705512F9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/>
            <a:t> Monitoring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evaluasi</a:t>
          </a:r>
          <a:r>
            <a:rPr lang="en-US" dirty="0"/>
            <a:t> </a:t>
          </a:r>
          <a:r>
            <a:rPr lang="en-US" dirty="0" err="1"/>
            <a:t>terhadap</a:t>
          </a:r>
          <a:r>
            <a:rPr lang="en-US" dirty="0"/>
            <a:t> </a:t>
          </a:r>
          <a:r>
            <a:rPr lang="en-US" dirty="0" err="1"/>
            <a:t>pemanfaatan</a:t>
          </a:r>
          <a:r>
            <a:rPr lang="en-US" dirty="0"/>
            <a:t> </a:t>
          </a:r>
          <a:r>
            <a:rPr lang="en-US" dirty="0" err="1"/>
            <a:t>teknologi</a:t>
          </a:r>
          <a:r>
            <a:rPr lang="en-US" dirty="0"/>
            <a:t> </a:t>
          </a:r>
          <a:r>
            <a:rPr lang="en-US" dirty="0" err="1"/>
            <a:t>informasi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pengukuran</a:t>
          </a:r>
          <a:r>
            <a:rPr lang="en-US" dirty="0"/>
            <a:t> </a:t>
          </a:r>
          <a:r>
            <a:rPr lang="en-US" dirty="0" err="1"/>
            <a:t>kinerja</a:t>
          </a:r>
          <a:r>
            <a:rPr lang="en-US" dirty="0"/>
            <a:t> unit, </a:t>
          </a:r>
          <a:r>
            <a:rPr lang="en-US" dirty="0" err="1"/>
            <a:t>operasionalisasi</a:t>
          </a:r>
          <a:r>
            <a:rPr lang="en-US" dirty="0"/>
            <a:t> SDM,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pemberian</a:t>
          </a:r>
          <a:r>
            <a:rPr lang="en-US" dirty="0"/>
            <a:t> </a:t>
          </a:r>
          <a:r>
            <a:rPr lang="en-US" dirty="0" err="1"/>
            <a:t>layanan</a:t>
          </a:r>
          <a:r>
            <a:rPr lang="en-US" dirty="0"/>
            <a:t> </a:t>
          </a:r>
          <a:r>
            <a:rPr lang="en-US" dirty="0" err="1"/>
            <a:t>kepada</a:t>
          </a:r>
          <a:r>
            <a:rPr lang="en-US" dirty="0"/>
            <a:t> </a:t>
          </a:r>
          <a:r>
            <a:rPr lang="en-US" dirty="0" err="1"/>
            <a:t>publik</a:t>
          </a:r>
          <a:endParaRPr lang="en-US" dirty="0"/>
        </a:p>
      </dgm:t>
    </dgm:pt>
    <dgm:pt modelId="{E8CA1B8C-FFFF-41C4-9D20-C944C21EE2CE}" type="parTrans" cxnId="{82A4BBB0-A59E-47B7-9BA6-D7813A3DA43B}">
      <dgm:prSet/>
      <dgm:spPr/>
      <dgm:t>
        <a:bodyPr/>
        <a:lstStyle/>
        <a:p>
          <a:endParaRPr lang="en-US"/>
        </a:p>
      </dgm:t>
    </dgm:pt>
    <dgm:pt modelId="{9B16E638-50AF-4DAF-B24A-DC339A2944C1}" type="sibTrans" cxnId="{82A4BBB0-A59E-47B7-9BA6-D7813A3DA43B}">
      <dgm:prSet/>
      <dgm:spPr/>
      <dgm:t>
        <a:bodyPr/>
        <a:lstStyle/>
        <a:p>
          <a:endParaRPr lang="en-US"/>
        </a:p>
      </dgm:t>
    </dgm:pt>
    <dgm:pt modelId="{EAD05C35-354E-4C9E-A721-2118D0EEFD51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en-US" dirty="0"/>
        </a:p>
      </dgm:t>
    </dgm:pt>
    <dgm:pt modelId="{5A8F7E0C-D273-4530-9605-E70E5D6B6728}" type="parTrans" cxnId="{7696DD60-E0B0-4F0D-A67B-9296AA01F9A3}">
      <dgm:prSet/>
      <dgm:spPr/>
      <dgm:t>
        <a:bodyPr/>
        <a:lstStyle/>
        <a:p>
          <a:endParaRPr lang="en-US"/>
        </a:p>
      </dgm:t>
    </dgm:pt>
    <dgm:pt modelId="{74FB392C-D955-4567-B2B3-312A2230C597}" type="sibTrans" cxnId="{7696DD60-E0B0-4F0D-A67B-9296AA01F9A3}">
      <dgm:prSet/>
      <dgm:spPr/>
      <dgm:t>
        <a:bodyPr/>
        <a:lstStyle/>
        <a:p>
          <a:endParaRPr lang="en-US"/>
        </a:p>
      </dgm:t>
    </dgm:pt>
    <dgm:pt modelId="{3DF0675D-5E40-4385-8EBE-84D9B9174AD9}" type="pres">
      <dgm:prSet presAssocID="{066A9902-2E7B-4AAF-BCBE-53B0A91EF33D}" presName="Name0" presStyleCnt="0">
        <dgm:presLayoutVars>
          <dgm:dir/>
          <dgm:animLvl val="lvl"/>
          <dgm:resizeHandles val="exact"/>
        </dgm:presLayoutVars>
      </dgm:prSet>
      <dgm:spPr/>
    </dgm:pt>
    <dgm:pt modelId="{92F05D21-EAF7-4BE1-B280-9721B38B3E05}" type="pres">
      <dgm:prSet presAssocID="{BC33E01A-6C02-473F-9343-5D2595F6107D}" presName="composite" presStyleCnt="0"/>
      <dgm:spPr/>
    </dgm:pt>
    <dgm:pt modelId="{611550CC-357A-45D1-BD37-AAD22A663817}" type="pres">
      <dgm:prSet presAssocID="{BC33E01A-6C02-473F-9343-5D2595F6107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545F4C7C-24B9-401E-AC40-CB57A1377712}" type="pres">
      <dgm:prSet presAssocID="{BC33E01A-6C02-473F-9343-5D2595F6107D}" presName="desTx" presStyleLbl="alignAccFollowNode1" presStyleIdx="0" presStyleCnt="2">
        <dgm:presLayoutVars>
          <dgm:bulletEnabled val="1"/>
        </dgm:presLayoutVars>
      </dgm:prSet>
      <dgm:spPr/>
    </dgm:pt>
    <dgm:pt modelId="{26175571-8701-4AC8-AF41-8B2733DA01E3}" type="pres">
      <dgm:prSet presAssocID="{D1A40F94-55DE-4BB2-A057-E4B4B4C08DB8}" presName="space" presStyleCnt="0"/>
      <dgm:spPr/>
    </dgm:pt>
    <dgm:pt modelId="{C84B7263-1D65-424B-9C37-32B6ED79379F}" type="pres">
      <dgm:prSet presAssocID="{956ACAB7-80E9-4407-9D5A-6FAD338ED9F5}" presName="composite" presStyleCnt="0"/>
      <dgm:spPr/>
    </dgm:pt>
    <dgm:pt modelId="{25C15211-9226-4FA9-A953-C4680B68A542}" type="pres">
      <dgm:prSet presAssocID="{956ACAB7-80E9-4407-9D5A-6FAD338ED9F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66EC60DE-3D06-45D3-85F9-E467082D2027}" type="pres">
      <dgm:prSet presAssocID="{956ACAB7-80E9-4407-9D5A-6FAD338ED9F5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6736350C-C9AA-49AD-9715-51334855E8CE}" type="presOf" srcId="{066A9902-2E7B-4AAF-BCBE-53B0A91EF33D}" destId="{3DF0675D-5E40-4385-8EBE-84D9B9174AD9}" srcOrd="0" destOrd="0" presId="urn:microsoft.com/office/officeart/2005/8/layout/hList1"/>
    <dgm:cxn modelId="{82FDB211-4AB5-4AD2-A825-C87EE9663719}" srcId="{BC33E01A-6C02-473F-9343-5D2595F6107D}" destId="{93851356-4ED6-4300-ACF7-F8AAE4571EA6}" srcOrd="2" destOrd="0" parTransId="{738356ED-CCA7-40A5-96DF-1968FC456FFB}" sibTransId="{674E7705-ACAA-4F69-B8A5-FB2E84021D54}"/>
    <dgm:cxn modelId="{716F7F15-E172-4516-B182-DAFCCAA5971F}" type="presOf" srcId="{EAD05C35-354E-4C9E-A721-2118D0EEFD51}" destId="{66EC60DE-3D06-45D3-85F9-E467082D2027}" srcOrd="0" destOrd="5" presId="urn:microsoft.com/office/officeart/2005/8/layout/hList1"/>
    <dgm:cxn modelId="{D112BD19-2201-468E-9D23-C3E663DEFAC9}" type="presOf" srcId="{7EA2B7C6-D007-43C2-880A-1914EF88B24C}" destId="{66EC60DE-3D06-45D3-85F9-E467082D2027}" srcOrd="0" destOrd="4" presId="urn:microsoft.com/office/officeart/2005/8/layout/hList1"/>
    <dgm:cxn modelId="{B1AEBF28-EC41-4628-BF1E-8ABDC420AF24}" srcId="{956ACAB7-80E9-4407-9D5A-6FAD338ED9F5}" destId="{6558F935-63A0-440F-B065-76562ACE8D22}" srcOrd="3" destOrd="0" parTransId="{ECAF0869-6B7A-4E15-B686-463C0F6F1123}" sibTransId="{0BBD13AD-6AF0-45D1-A9E1-9063FAE4EC78}"/>
    <dgm:cxn modelId="{A06C842C-B040-4314-892B-F45A9067DAF0}" type="presOf" srcId="{78EBAF48-D347-4573-A24D-A7855A060A60}" destId="{545F4C7C-24B9-401E-AC40-CB57A1377712}" srcOrd="0" destOrd="3" presId="urn:microsoft.com/office/officeart/2005/8/layout/hList1"/>
    <dgm:cxn modelId="{7696DD60-E0B0-4F0D-A67B-9296AA01F9A3}" srcId="{956ACAB7-80E9-4407-9D5A-6FAD338ED9F5}" destId="{EAD05C35-354E-4C9E-A721-2118D0EEFD51}" srcOrd="5" destOrd="0" parTransId="{5A8F7E0C-D273-4530-9605-E70E5D6B6728}" sibTransId="{74FB392C-D955-4567-B2B3-312A2230C597}"/>
    <dgm:cxn modelId="{826E4661-490E-4BBA-9088-BD3C0E526628}" type="presOf" srcId="{CDB41A03-1E19-4AE5-AEF4-CBE0906055B3}" destId="{66EC60DE-3D06-45D3-85F9-E467082D2027}" srcOrd="0" destOrd="2" presId="urn:microsoft.com/office/officeart/2005/8/layout/hList1"/>
    <dgm:cxn modelId="{A201DF66-582D-40B5-8770-A46C78E506BF}" srcId="{066A9902-2E7B-4AAF-BCBE-53B0A91EF33D}" destId="{956ACAB7-80E9-4407-9D5A-6FAD338ED9F5}" srcOrd="1" destOrd="0" parTransId="{75A39944-A66C-4304-8F71-E8BBB83D68A9}" sibTransId="{C09A710E-4C61-4950-AB05-B4DE1B6C024B}"/>
    <dgm:cxn modelId="{0BFE4047-29B2-49B8-BCF0-CAD1A85F0EF9}" srcId="{BC33E01A-6C02-473F-9343-5D2595F6107D}" destId="{B0B76D1D-05B0-47C6-A01A-7C2E869A82B0}" srcOrd="0" destOrd="0" parTransId="{36482D75-9F89-4B24-99CA-33302F9DA05D}" sibTransId="{A5AF8946-F971-4F41-BA75-95C0ABD1EA11}"/>
    <dgm:cxn modelId="{B6994368-41F1-4228-BBEB-6FEBB264488D}" srcId="{956ACAB7-80E9-4407-9D5A-6FAD338ED9F5}" destId="{CDB41A03-1E19-4AE5-AEF4-CBE0906055B3}" srcOrd="2" destOrd="0" parTransId="{ADF6BF6E-2CE5-4041-884A-5166EC36DC0C}" sibTransId="{623C17BD-2438-4D5C-8CAD-8859F5839989}"/>
    <dgm:cxn modelId="{4214624C-DB59-4D4F-A3B9-9BFDB89E1783}" srcId="{BC33E01A-6C02-473F-9343-5D2595F6107D}" destId="{40BDA3E4-AD59-479B-AE0D-36CE88C7AD40}" srcOrd="1" destOrd="0" parTransId="{F86F5DDE-2E66-41CB-AEA3-BB8298289BD0}" sibTransId="{F9680E86-8508-487D-89CF-A8A9E4E19576}"/>
    <dgm:cxn modelId="{2FE2F86C-19DE-4A25-84F4-067DC06BA516}" type="presOf" srcId="{BC33E01A-6C02-473F-9343-5D2595F6107D}" destId="{611550CC-357A-45D1-BD37-AAD22A663817}" srcOrd="0" destOrd="0" presId="urn:microsoft.com/office/officeart/2005/8/layout/hList1"/>
    <dgm:cxn modelId="{1766C64E-FAFB-4409-9240-5CFB1D7C4DF8}" type="presOf" srcId="{6558F935-63A0-440F-B065-76562ACE8D22}" destId="{66EC60DE-3D06-45D3-85F9-E467082D2027}" srcOrd="0" destOrd="3" presId="urn:microsoft.com/office/officeart/2005/8/layout/hList1"/>
    <dgm:cxn modelId="{BFDA6250-9DE8-4D16-9F05-20817A4C4BF1}" srcId="{956ACAB7-80E9-4407-9D5A-6FAD338ED9F5}" destId="{7EA2B7C6-D007-43C2-880A-1914EF88B24C}" srcOrd="4" destOrd="0" parTransId="{AB55048E-8967-45C2-9057-820CA29FF60E}" sibTransId="{9FB632EA-9FB6-4C79-8FE5-AE7DE22EC5E7}"/>
    <dgm:cxn modelId="{ABF1C455-5A0F-4207-AC89-1AF52C5A7870}" type="presOf" srcId="{40BDA3E4-AD59-479B-AE0D-36CE88C7AD40}" destId="{545F4C7C-24B9-401E-AC40-CB57A1377712}" srcOrd="0" destOrd="1" presId="urn:microsoft.com/office/officeart/2005/8/layout/hList1"/>
    <dgm:cxn modelId="{C90B4181-5D7D-4056-9932-C104BF2531DB}" srcId="{956ACAB7-80E9-4407-9D5A-6FAD338ED9F5}" destId="{F6078BA9-0AD6-44E2-92F4-95302D4DAEBA}" srcOrd="0" destOrd="0" parTransId="{021AB38F-CE45-427A-864E-A248B1BD825D}" sibTransId="{2920DE3E-F3DD-4CB8-879B-58D012265644}"/>
    <dgm:cxn modelId="{F0A6DA87-D57E-465A-8C53-EEF89EBBEF9E}" type="presOf" srcId="{D28381EC-8937-4BE6-B875-37440E67C748}" destId="{545F4C7C-24B9-401E-AC40-CB57A1377712}" srcOrd="0" destOrd="4" presId="urn:microsoft.com/office/officeart/2005/8/layout/hList1"/>
    <dgm:cxn modelId="{1944EB88-EFE7-49CC-A243-1EB8F538F8D0}" srcId="{BC33E01A-6C02-473F-9343-5D2595F6107D}" destId="{78EBAF48-D347-4573-A24D-A7855A060A60}" srcOrd="3" destOrd="0" parTransId="{4E0BB062-DC5A-4721-BFD8-711FE3B26623}" sibTransId="{D848B1AB-BAFE-4FF4-A684-7EF60063EAE8}"/>
    <dgm:cxn modelId="{9728129F-2E98-4018-A659-AB7EF184FB26}" type="presOf" srcId="{A961E05A-5CB1-4A5A-81D8-2E2B705512F9}" destId="{66EC60DE-3D06-45D3-85F9-E467082D2027}" srcOrd="0" destOrd="6" presId="urn:microsoft.com/office/officeart/2005/8/layout/hList1"/>
    <dgm:cxn modelId="{160096AB-2A2C-4872-848A-089751EA395D}" srcId="{066A9902-2E7B-4AAF-BCBE-53B0A91EF33D}" destId="{BC33E01A-6C02-473F-9343-5D2595F6107D}" srcOrd="0" destOrd="0" parTransId="{7EEE305B-35A7-4C38-93EF-02D97390E004}" sibTransId="{D1A40F94-55DE-4BB2-A057-E4B4B4C08DB8}"/>
    <dgm:cxn modelId="{1B12C1AC-A7A8-4CDB-8AC5-A74C625FBF30}" type="presOf" srcId="{F6078BA9-0AD6-44E2-92F4-95302D4DAEBA}" destId="{66EC60DE-3D06-45D3-85F9-E467082D2027}" srcOrd="0" destOrd="0" presId="urn:microsoft.com/office/officeart/2005/8/layout/hList1"/>
    <dgm:cxn modelId="{82A4BBB0-A59E-47B7-9BA6-D7813A3DA43B}" srcId="{956ACAB7-80E9-4407-9D5A-6FAD338ED9F5}" destId="{A961E05A-5CB1-4A5A-81D8-2E2B705512F9}" srcOrd="6" destOrd="0" parTransId="{E8CA1B8C-FFFF-41C4-9D20-C944C21EE2CE}" sibTransId="{9B16E638-50AF-4DAF-B24A-DC339A2944C1}"/>
    <dgm:cxn modelId="{FEFCBEB2-F548-444D-99E1-CE56D2C228CB}" type="presOf" srcId="{822E039F-0296-41DF-BF54-EEEEF6500F1D}" destId="{66EC60DE-3D06-45D3-85F9-E467082D2027}" srcOrd="0" destOrd="1" presId="urn:microsoft.com/office/officeart/2005/8/layout/hList1"/>
    <dgm:cxn modelId="{54B69CD8-1F2E-4082-A38E-B3BA45539B73}" type="presOf" srcId="{956ACAB7-80E9-4407-9D5A-6FAD338ED9F5}" destId="{25C15211-9226-4FA9-A953-C4680B68A542}" srcOrd="0" destOrd="0" presId="urn:microsoft.com/office/officeart/2005/8/layout/hList1"/>
    <dgm:cxn modelId="{9D4676DC-EA78-45E5-85C9-50B4B12F13E0}" srcId="{956ACAB7-80E9-4407-9D5A-6FAD338ED9F5}" destId="{822E039F-0296-41DF-BF54-EEEEF6500F1D}" srcOrd="1" destOrd="0" parTransId="{4D932808-4BDD-470E-AD21-D81304EC14FD}" sibTransId="{41179486-11AE-4F12-9323-793607541685}"/>
    <dgm:cxn modelId="{DC9F52DD-76F2-44CB-AC20-93E02A1EEEF0}" type="presOf" srcId="{B0B76D1D-05B0-47C6-A01A-7C2E869A82B0}" destId="{545F4C7C-24B9-401E-AC40-CB57A1377712}" srcOrd="0" destOrd="0" presId="urn:microsoft.com/office/officeart/2005/8/layout/hList1"/>
    <dgm:cxn modelId="{F5A9FEF4-0B45-44FC-82BF-CFF78E63EB8C}" type="presOf" srcId="{93851356-4ED6-4300-ACF7-F8AAE4571EA6}" destId="{545F4C7C-24B9-401E-AC40-CB57A1377712}" srcOrd="0" destOrd="2" presId="urn:microsoft.com/office/officeart/2005/8/layout/hList1"/>
    <dgm:cxn modelId="{48D828F8-2A94-46AF-B355-D05A7509B06B}" srcId="{BC33E01A-6C02-473F-9343-5D2595F6107D}" destId="{D28381EC-8937-4BE6-B875-37440E67C748}" srcOrd="4" destOrd="0" parTransId="{482AFA97-FD20-457D-8E4A-522418851E8B}" sibTransId="{DC1F8D60-C3F9-4CB6-AB54-132B8621EF26}"/>
    <dgm:cxn modelId="{88831A2B-DA81-45E9-98E6-94E056461044}" type="presParOf" srcId="{3DF0675D-5E40-4385-8EBE-84D9B9174AD9}" destId="{92F05D21-EAF7-4BE1-B280-9721B38B3E05}" srcOrd="0" destOrd="0" presId="urn:microsoft.com/office/officeart/2005/8/layout/hList1"/>
    <dgm:cxn modelId="{F7814BAA-6847-4209-8065-21E23A35BF4B}" type="presParOf" srcId="{92F05D21-EAF7-4BE1-B280-9721B38B3E05}" destId="{611550CC-357A-45D1-BD37-AAD22A663817}" srcOrd="0" destOrd="0" presId="urn:microsoft.com/office/officeart/2005/8/layout/hList1"/>
    <dgm:cxn modelId="{510A5760-5F15-4488-9AF1-483C475DF863}" type="presParOf" srcId="{92F05D21-EAF7-4BE1-B280-9721B38B3E05}" destId="{545F4C7C-24B9-401E-AC40-CB57A1377712}" srcOrd="1" destOrd="0" presId="urn:microsoft.com/office/officeart/2005/8/layout/hList1"/>
    <dgm:cxn modelId="{E07DFFBA-8043-4BAA-A201-CAA47E9B21AE}" type="presParOf" srcId="{3DF0675D-5E40-4385-8EBE-84D9B9174AD9}" destId="{26175571-8701-4AC8-AF41-8B2733DA01E3}" srcOrd="1" destOrd="0" presId="urn:microsoft.com/office/officeart/2005/8/layout/hList1"/>
    <dgm:cxn modelId="{BA3244DC-E777-4228-9516-70A182361EFD}" type="presParOf" srcId="{3DF0675D-5E40-4385-8EBE-84D9B9174AD9}" destId="{C84B7263-1D65-424B-9C37-32B6ED79379F}" srcOrd="2" destOrd="0" presId="urn:microsoft.com/office/officeart/2005/8/layout/hList1"/>
    <dgm:cxn modelId="{846E7984-9F5E-4C22-A858-7929DF342210}" type="presParOf" srcId="{C84B7263-1D65-424B-9C37-32B6ED79379F}" destId="{25C15211-9226-4FA9-A953-C4680B68A542}" srcOrd="0" destOrd="0" presId="urn:microsoft.com/office/officeart/2005/8/layout/hList1"/>
    <dgm:cxn modelId="{65C2CBA7-5E12-4076-BC87-B1FD2405D553}" type="presParOf" srcId="{C84B7263-1D65-424B-9C37-32B6ED79379F}" destId="{66EC60DE-3D06-45D3-85F9-E467082D202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66A9902-2E7B-4AAF-BCBE-53B0A91EF33D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9FFF92-66F7-45F8-B82A-CB61B342DC52}">
      <dgm:prSet phldrT="[Text]"/>
      <dgm:spPr>
        <a:solidFill>
          <a:srgbClr val="663300"/>
        </a:solidFill>
      </dgm:spPr>
      <dgm:t>
        <a:bodyPr/>
        <a:lstStyle/>
        <a:p>
          <a:r>
            <a:rPr lang="en-US" b="1" dirty="0" err="1"/>
            <a:t>Keterbukaan</a:t>
          </a:r>
          <a:r>
            <a:rPr lang="en-US" b="1" dirty="0"/>
            <a:t> </a:t>
          </a:r>
          <a:r>
            <a:rPr lang="en-US" b="1" dirty="0" err="1"/>
            <a:t>Informasi</a:t>
          </a:r>
          <a:r>
            <a:rPr lang="en-US" b="1" dirty="0"/>
            <a:t> </a:t>
          </a:r>
          <a:r>
            <a:rPr lang="en-US" b="1" dirty="0" err="1"/>
            <a:t>Publik</a:t>
          </a:r>
          <a:r>
            <a:rPr lang="en-US" b="1" dirty="0"/>
            <a:t> (1,5)</a:t>
          </a:r>
          <a:endParaRPr lang="en-US" dirty="0"/>
        </a:p>
      </dgm:t>
      <dgm:extLst/>
    </dgm:pt>
    <dgm:pt modelId="{62B6EFEB-767C-4B45-8085-5711530C2D3D}" type="parTrans" cxnId="{FFC3A39F-7B3C-476A-B194-532EC86E44E6}">
      <dgm:prSet/>
      <dgm:spPr/>
      <dgm:t>
        <a:bodyPr/>
        <a:lstStyle/>
        <a:p>
          <a:endParaRPr lang="en-US"/>
        </a:p>
      </dgm:t>
    </dgm:pt>
    <dgm:pt modelId="{0EA9723C-46ED-48A3-B192-A9D1E2E4E915}" type="sibTrans" cxnId="{FFC3A39F-7B3C-476A-B194-532EC86E44E6}">
      <dgm:prSet/>
      <dgm:spPr/>
      <dgm:t>
        <a:bodyPr/>
        <a:lstStyle/>
        <a:p>
          <a:endParaRPr lang="en-US"/>
        </a:p>
      </dgm:t>
    </dgm:pt>
    <dgm:pt modelId="{3469CE06-3E1F-4ED2-BCBA-99B7B79AD408}">
      <dgm:prSet/>
      <dgm:spPr/>
      <dgm:t>
        <a:bodyPr/>
        <a:lstStyle/>
        <a:p>
          <a:r>
            <a:rPr lang="en-US" dirty="0" err="1"/>
            <a:t>Menerapkan</a:t>
          </a:r>
          <a:r>
            <a:rPr lang="en-US" dirty="0"/>
            <a:t> </a:t>
          </a:r>
          <a:r>
            <a:rPr lang="en-US" dirty="0" err="1"/>
            <a:t>kebijakan</a:t>
          </a:r>
          <a:r>
            <a:rPr lang="en-US" dirty="0"/>
            <a:t> </a:t>
          </a:r>
          <a:r>
            <a:rPr lang="en-US" dirty="0" err="1"/>
            <a:t>keterbukaan</a:t>
          </a:r>
          <a:r>
            <a:rPr lang="en-US" dirty="0"/>
            <a:t> </a:t>
          </a:r>
          <a:r>
            <a:rPr lang="en-US" dirty="0" err="1"/>
            <a:t>informasi</a:t>
          </a:r>
          <a:r>
            <a:rPr lang="en-US" dirty="0"/>
            <a:t> </a:t>
          </a:r>
          <a:r>
            <a:rPr lang="en-US" dirty="0" err="1"/>
            <a:t>publik</a:t>
          </a:r>
          <a:endParaRPr lang="en-US" dirty="0"/>
        </a:p>
      </dgm:t>
    </dgm:pt>
    <dgm:pt modelId="{2AEE2799-F645-4FAB-958E-3CC9AC3F019B}" type="parTrans" cxnId="{32D755F4-D2DB-4C6C-9D05-030EA4D73176}">
      <dgm:prSet/>
      <dgm:spPr/>
      <dgm:t>
        <a:bodyPr/>
        <a:lstStyle/>
        <a:p>
          <a:endParaRPr lang="en-US"/>
        </a:p>
      </dgm:t>
    </dgm:pt>
    <dgm:pt modelId="{E6EF1C45-0314-418D-A1F1-E25DD0FD6B69}" type="sibTrans" cxnId="{32D755F4-D2DB-4C6C-9D05-030EA4D73176}">
      <dgm:prSet/>
      <dgm:spPr/>
      <dgm:t>
        <a:bodyPr/>
        <a:lstStyle/>
        <a:p>
          <a:endParaRPr lang="en-US"/>
        </a:p>
      </dgm:t>
    </dgm:pt>
    <dgm:pt modelId="{72E7687B-5675-4853-9D8D-DF49276841C9}">
      <dgm:prSet/>
      <dgm:spPr/>
      <dgm:t>
        <a:bodyPr/>
        <a:lstStyle/>
        <a:p>
          <a:r>
            <a:rPr lang="en-US" dirty="0" err="1"/>
            <a:t>Melakukan</a:t>
          </a:r>
          <a:r>
            <a:rPr lang="en-US" dirty="0"/>
            <a:t> monitoring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evaluasi</a:t>
          </a:r>
          <a:r>
            <a:rPr lang="en-US" dirty="0"/>
            <a:t> </a:t>
          </a:r>
          <a:r>
            <a:rPr lang="en-US" dirty="0" err="1"/>
            <a:t>pelaksanaan</a:t>
          </a:r>
          <a:r>
            <a:rPr lang="en-US" dirty="0"/>
            <a:t> </a:t>
          </a:r>
          <a:r>
            <a:rPr lang="en-US" dirty="0" err="1"/>
            <a:t>kebijakan</a:t>
          </a:r>
          <a:r>
            <a:rPr lang="en-US" dirty="0"/>
            <a:t> </a:t>
          </a:r>
          <a:r>
            <a:rPr lang="en-US" dirty="0" err="1"/>
            <a:t>keterbukaan</a:t>
          </a:r>
          <a:r>
            <a:rPr lang="en-US" dirty="0"/>
            <a:t> </a:t>
          </a:r>
          <a:r>
            <a:rPr lang="en-US" dirty="0" err="1"/>
            <a:t>informasi</a:t>
          </a:r>
          <a:r>
            <a:rPr lang="en-US" dirty="0"/>
            <a:t> </a:t>
          </a:r>
          <a:r>
            <a:rPr lang="en-US" dirty="0" err="1"/>
            <a:t>publik</a:t>
          </a:r>
          <a:r>
            <a:rPr lang="en-US" dirty="0"/>
            <a:t>.</a:t>
          </a:r>
        </a:p>
      </dgm:t>
    </dgm:pt>
    <dgm:pt modelId="{68BDF178-5B0B-478A-A481-B48517A6621A}" type="parTrans" cxnId="{63FE9DB3-1232-40C1-9C4B-544EB9991C83}">
      <dgm:prSet/>
      <dgm:spPr/>
      <dgm:t>
        <a:bodyPr/>
        <a:lstStyle/>
        <a:p>
          <a:endParaRPr lang="en-US"/>
        </a:p>
      </dgm:t>
    </dgm:pt>
    <dgm:pt modelId="{0AA53CBB-5F09-481F-AE8C-E4F46115F83D}" type="sibTrans" cxnId="{63FE9DB3-1232-40C1-9C4B-544EB9991C83}">
      <dgm:prSet/>
      <dgm:spPr/>
      <dgm:t>
        <a:bodyPr/>
        <a:lstStyle/>
        <a:p>
          <a:endParaRPr lang="en-US"/>
        </a:p>
      </dgm:t>
    </dgm:pt>
    <dgm:pt modelId="{3AB4F9F0-EE45-499E-A992-C2BC8FA40BF2}">
      <dgm:prSet/>
      <dgm:spPr/>
      <dgm:t>
        <a:bodyPr/>
        <a:lstStyle/>
        <a:p>
          <a:endParaRPr lang="en-US" dirty="0"/>
        </a:p>
      </dgm:t>
    </dgm:pt>
    <dgm:pt modelId="{67B3C1BE-F534-495E-B5CE-1F824FFF6D10}" type="parTrans" cxnId="{6766B937-4A3B-4B9F-AD75-183803E7D51B}">
      <dgm:prSet/>
      <dgm:spPr/>
      <dgm:t>
        <a:bodyPr/>
        <a:lstStyle/>
        <a:p>
          <a:endParaRPr lang="en-US"/>
        </a:p>
      </dgm:t>
    </dgm:pt>
    <dgm:pt modelId="{D4A8B03F-506D-4678-B9BC-29A66730DAF6}" type="sibTrans" cxnId="{6766B937-4A3B-4B9F-AD75-183803E7D51B}">
      <dgm:prSet/>
      <dgm:spPr/>
      <dgm:t>
        <a:bodyPr/>
        <a:lstStyle/>
        <a:p>
          <a:endParaRPr lang="en-US"/>
        </a:p>
      </dgm:t>
    </dgm:pt>
    <dgm:pt modelId="{80A648F7-5621-402F-94DE-D47594AF40E3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en-US" dirty="0"/>
        </a:p>
      </dgm:t>
    </dgm:pt>
    <dgm:pt modelId="{D0669AE3-8618-48DB-B287-FF839682A0E8}" type="sibTrans" cxnId="{9578EE37-2E8D-4C73-9149-8838F609BCBE}">
      <dgm:prSet/>
      <dgm:spPr/>
      <dgm:t>
        <a:bodyPr/>
        <a:lstStyle/>
        <a:p>
          <a:endParaRPr lang="en-US"/>
        </a:p>
      </dgm:t>
    </dgm:pt>
    <dgm:pt modelId="{8399FF67-1D41-4D4B-BC92-7ED5C10EB5C2}" type="parTrans" cxnId="{9578EE37-2E8D-4C73-9149-8838F609BCBE}">
      <dgm:prSet/>
      <dgm:spPr/>
      <dgm:t>
        <a:bodyPr/>
        <a:lstStyle/>
        <a:p>
          <a:endParaRPr lang="en-US"/>
        </a:p>
      </dgm:t>
    </dgm:pt>
    <dgm:pt modelId="{3DF0675D-5E40-4385-8EBE-84D9B9174AD9}" type="pres">
      <dgm:prSet presAssocID="{066A9902-2E7B-4AAF-BCBE-53B0A91EF33D}" presName="Name0" presStyleCnt="0">
        <dgm:presLayoutVars>
          <dgm:dir/>
          <dgm:animLvl val="lvl"/>
          <dgm:resizeHandles val="exact"/>
        </dgm:presLayoutVars>
      </dgm:prSet>
      <dgm:spPr/>
    </dgm:pt>
    <dgm:pt modelId="{B2211F7E-DFEC-41FA-8425-DBA71CC9CEED}" type="pres">
      <dgm:prSet presAssocID="{0E9FFF92-66F7-45F8-B82A-CB61B342DC52}" presName="composite" presStyleCnt="0"/>
      <dgm:spPr/>
    </dgm:pt>
    <dgm:pt modelId="{78ECAE76-0FE2-468B-964C-045A87F746DD}" type="pres">
      <dgm:prSet presAssocID="{0E9FFF92-66F7-45F8-B82A-CB61B342DC52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60A68B76-4B8A-48CB-8362-663319E3D762}" type="pres">
      <dgm:prSet presAssocID="{0E9FFF92-66F7-45F8-B82A-CB61B342DC52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CBE9BC11-A8F3-4EE0-BFC5-0C24DFE75811}" type="presOf" srcId="{3AB4F9F0-EE45-499E-A992-C2BC8FA40BF2}" destId="{60A68B76-4B8A-48CB-8362-663319E3D762}" srcOrd="0" destOrd="2" presId="urn:microsoft.com/office/officeart/2005/8/layout/hList1"/>
    <dgm:cxn modelId="{6766B937-4A3B-4B9F-AD75-183803E7D51B}" srcId="{0E9FFF92-66F7-45F8-B82A-CB61B342DC52}" destId="{3AB4F9F0-EE45-499E-A992-C2BC8FA40BF2}" srcOrd="2" destOrd="0" parTransId="{67B3C1BE-F534-495E-B5CE-1F824FFF6D10}" sibTransId="{D4A8B03F-506D-4678-B9BC-29A66730DAF6}"/>
    <dgm:cxn modelId="{9578EE37-2E8D-4C73-9149-8838F609BCBE}" srcId="{0E9FFF92-66F7-45F8-B82A-CB61B342DC52}" destId="{80A648F7-5621-402F-94DE-D47594AF40E3}" srcOrd="0" destOrd="0" parTransId="{8399FF67-1D41-4D4B-BC92-7ED5C10EB5C2}" sibTransId="{D0669AE3-8618-48DB-B287-FF839682A0E8}"/>
    <dgm:cxn modelId="{90FD7838-8E98-4FC9-B5B4-7F975E90C855}" type="presOf" srcId="{3469CE06-3E1F-4ED2-BCBA-99B7B79AD408}" destId="{60A68B76-4B8A-48CB-8362-663319E3D762}" srcOrd="0" destOrd="1" presId="urn:microsoft.com/office/officeart/2005/8/layout/hList1"/>
    <dgm:cxn modelId="{7C669948-9786-42C1-B916-70F443749B0C}" type="presOf" srcId="{72E7687B-5675-4853-9D8D-DF49276841C9}" destId="{60A68B76-4B8A-48CB-8362-663319E3D762}" srcOrd="0" destOrd="3" presId="urn:microsoft.com/office/officeart/2005/8/layout/hList1"/>
    <dgm:cxn modelId="{B5FDBE82-EE4C-42DC-8744-B5B491074590}" type="presOf" srcId="{80A648F7-5621-402F-94DE-D47594AF40E3}" destId="{60A68B76-4B8A-48CB-8362-663319E3D762}" srcOrd="0" destOrd="0" presId="urn:microsoft.com/office/officeart/2005/8/layout/hList1"/>
    <dgm:cxn modelId="{FFC3A39F-7B3C-476A-B194-532EC86E44E6}" srcId="{066A9902-2E7B-4AAF-BCBE-53B0A91EF33D}" destId="{0E9FFF92-66F7-45F8-B82A-CB61B342DC52}" srcOrd="0" destOrd="0" parTransId="{62B6EFEB-767C-4B45-8085-5711530C2D3D}" sibTransId="{0EA9723C-46ED-48A3-B192-A9D1E2E4E915}"/>
    <dgm:cxn modelId="{63FE9DB3-1232-40C1-9C4B-544EB9991C83}" srcId="{0E9FFF92-66F7-45F8-B82A-CB61B342DC52}" destId="{72E7687B-5675-4853-9D8D-DF49276841C9}" srcOrd="3" destOrd="0" parTransId="{68BDF178-5B0B-478A-A481-B48517A6621A}" sibTransId="{0AA53CBB-5F09-481F-AE8C-E4F46115F83D}"/>
    <dgm:cxn modelId="{2BF2A1C4-5FBB-4F2B-A048-06902BD5FA47}" type="presOf" srcId="{066A9902-2E7B-4AAF-BCBE-53B0A91EF33D}" destId="{3DF0675D-5E40-4385-8EBE-84D9B9174AD9}" srcOrd="0" destOrd="0" presId="urn:microsoft.com/office/officeart/2005/8/layout/hList1"/>
    <dgm:cxn modelId="{F77F08D8-DB80-4516-B4C8-2EE2E74E06FB}" type="presOf" srcId="{0E9FFF92-66F7-45F8-B82A-CB61B342DC52}" destId="{78ECAE76-0FE2-468B-964C-045A87F746DD}" srcOrd="0" destOrd="0" presId="urn:microsoft.com/office/officeart/2005/8/layout/hList1"/>
    <dgm:cxn modelId="{32D755F4-D2DB-4C6C-9D05-030EA4D73176}" srcId="{0E9FFF92-66F7-45F8-B82A-CB61B342DC52}" destId="{3469CE06-3E1F-4ED2-BCBA-99B7B79AD408}" srcOrd="1" destOrd="0" parTransId="{2AEE2799-F645-4FAB-958E-3CC9AC3F019B}" sibTransId="{E6EF1C45-0314-418D-A1F1-E25DD0FD6B69}"/>
    <dgm:cxn modelId="{8C68475D-D6A2-4848-B498-13B36E808A2E}" type="presParOf" srcId="{3DF0675D-5E40-4385-8EBE-84D9B9174AD9}" destId="{B2211F7E-DFEC-41FA-8425-DBA71CC9CEED}" srcOrd="0" destOrd="0" presId="urn:microsoft.com/office/officeart/2005/8/layout/hList1"/>
    <dgm:cxn modelId="{6B70A7F3-6995-44A6-B700-007C6B801741}" type="presParOf" srcId="{B2211F7E-DFEC-41FA-8425-DBA71CC9CEED}" destId="{78ECAE76-0FE2-468B-964C-045A87F746DD}" srcOrd="0" destOrd="0" presId="urn:microsoft.com/office/officeart/2005/8/layout/hList1"/>
    <dgm:cxn modelId="{F80F281F-AD56-4FFA-9A51-44E2AA11C250}" type="presParOf" srcId="{B2211F7E-DFEC-41FA-8425-DBA71CC9CEED}" destId="{60A68B76-4B8A-48CB-8362-663319E3D76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4E13605-2918-4823-B0C7-8589BE1A1F11}" type="doc">
      <dgm:prSet loTypeId="urn:microsoft.com/office/officeart/2005/8/layout/default#1" loCatId="list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id-ID"/>
        </a:p>
      </dgm:t>
    </dgm:pt>
    <dgm:pt modelId="{B378C0C7-184B-4CFD-A67F-518E10F538B3}">
      <dgm:prSet phldrT="[Text]"/>
      <dgm:spPr/>
      <dgm:t>
        <a:bodyPr/>
        <a:lstStyle/>
        <a:p>
          <a:r>
            <a:rPr lang="id-ID" b="1" i="0" dirty="0"/>
            <a:t>a. Meningkatnya ketaatan terhadap pengelolaan SDM pada masing2 Zona Integritas menuju WBK/WBBM </a:t>
          </a:r>
          <a:endParaRPr lang="id-ID" dirty="0"/>
        </a:p>
      </dgm:t>
    </dgm:pt>
    <dgm:pt modelId="{E5FC13CC-9EDF-4A5E-B606-7F555ED1FF17}" type="parTrans" cxnId="{F44757CE-9FD7-410F-81BB-4FD3066B6C1C}">
      <dgm:prSet/>
      <dgm:spPr/>
      <dgm:t>
        <a:bodyPr/>
        <a:lstStyle/>
        <a:p>
          <a:endParaRPr lang="id-ID"/>
        </a:p>
      </dgm:t>
    </dgm:pt>
    <dgm:pt modelId="{7C9114B7-D4F8-4757-9BC7-4AAB68C22C41}" type="sibTrans" cxnId="{F44757CE-9FD7-410F-81BB-4FD3066B6C1C}">
      <dgm:prSet/>
      <dgm:spPr/>
      <dgm:t>
        <a:bodyPr/>
        <a:lstStyle/>
        <a:p>
          <a:endParaRPr lang="id-ID"/>
        </a:p>
      </dgm:t>
    </dgm:pt>
    <dgm:pt modelId="{634A4064-928F-4149-AE23-AA15366CE726}">
      <dgm:prSet phldrT="[Text]"/>
      <dgm:spPr/>
      <dgm:t>
        <a:bodyPr/>
        <a:lstStyle/>
        <a:p>
          <a:r>
            <a:rPr lang="id-ID" b="1" i="0" dirty="0"/>
            <a:t>b.  Meningkatnya transparansi dan akuntabilitas pengelolaan SDM pd masing2 ZI menuju WBL/WBBM </a:t>
          </a:r>
          <a:endParaRPr lang="id-ID" dirty="0"/>
        </a:p>
      </dgm:t>
    </dgm:pt>
    <dgm:pt modelId="{7E09C4C8-0909-48E0-A951-DF10276246CA}" type="parTrans" cxnId="{004A1F5E-05AF-4E59-9662-E583ABEB77F2}">
      <dgm:prSet/>
      <dgm:spPr/>
      <dgm:t>
        <a:bodyPr/>
        <a:lstStyle/>
        <a:p>
          <a:endParaRPr lang="id-ID"/>
        </a:p>
      </dgm:t>
    </dgm:pt>
    <dgm:pt modelId="{D3EB1CBD-25F7-4070-BCB4-36C3F88D47E9}" type="sibTrans" cxnId="{004A1F5E-05AF-4E59-9662-E583ABEB77F2}">
      <dgm:prSet/>
      <dgm:spPr/>
      <dgm:t>
        <a:bodyPr/>
        <a:lstStyle/>
        <a:p>
          <a:endParaRPr lang="id-ID"/>
        </a:p>
      </dgm:t>
    </dgm:pt>
    <dgm:pt modelId="{92E2E361-2AC6-4210-A924-A866BB0795D7}">
      <dgm:prSet phldrT="[Text]"/>
      <dgm:spPr/>
      <dgm:t>
        <a:bodyPr/>
        <a:lstStyle/>
        <a:p>
          <a:r>
            <a:rPr lang="id-ID" b="1" i="0" dirty="0"/>
            <a:t>c. Meningkatnya disiplin SDM Apartur pada masing2 Zona Integritas menuju WBK/WBBM</a:t>
          </a:r>
          <a:endParaRPr lang="id-ID" dirty="0"/>
        </a:p>
      </dgm:t>
    </dgm:pt>
    <dgm:pt modelId="{B9BDCFD5-ED2B-4214-8B43-2F9404C6AA6E}" type="parTrans" cxnId="{115CF521-EF06-4FF1-BB5D-B594D12978B4}">
      <dgm:prSet/>
      <dgm:spPr/>
      <dgm:t>
        <a:bodyPr/>
        <a:lstStyle/>
        <a:p>
          <a:endParaRPr lang="id-ID"/>
        </a:p>
      </dgm:t>
    </dgm:pt>
    <dgm:pt modelId="{8466CFF1-52E1-4A6D-98FD-3B3E10A4DBD4}" type="sibTrans" cxnId="{115CF521-EF06-4FF1-BB5D-B594D12978B4}">
      <dgm:prSet/>
      <dgm:spPr/>
      <dgm:t>
        <a:bodyPr/>
        <a:lstStyle/>
        <a:p>
          <a:endParaRPr lang="id-ID"/>
        </a:p>
      </dgm:t>
    </dgm:pt>
    <dgm:pt modelId="{CFFA7476-71D7-4A77-A0C1-660C4F2E01FC}">
      <dgm:prSet phldrT="[Text]"/>
      <dgm:spPr/>
      <dgm:t>
        <a:bodyPr/>
        <a:lstStyle/>
        <a:p>
          <a:r>
            <a:rPr lang="id-ID" b="1" i="0" dirty="0"/>
            <a:t>d. Meningkatnya efektifitas manajemen SDM Apartur pada masing2 Zona Integritas menuju WBK/WBBM</a:t>
          </a:r>
          <a:endParaRPr lang="id-ID" dirty="0"/>
        </a:p>
      </dgm:t>
    </dgm:pt>
    <dgm:pt modelId="{C96EFF2E-09F4-43E5-806E-2F8431816366}" type="parTrans" cxnId="{61650F6B-B0BC-4D76-805E-9C17F28F4C19}">
      <dgm:prSet/>
      <dgm:spPr/>
      <dgm:t>
        <a:bodyPr/>
        <a:lstStyle/>
        <a:p>
          <a:endParaRPr lang="id-ID"/>
        </a:p>
      </dgm:t>
    </dgm:pt>
    <dgm:pt modelId="{D5E6D482-F7DA-4FFE-B601-2D2D5FC5A0D0}" type="sibTrans" cxnId="{61650F6B-B0BC-4D76-805E-9C17F28F4C19}">
      <dgm:prSet/>
      <dgm:spPr/>
      <dgm:t>
        <a:bodyPr/>
        <a:lstStyle/>
        <a:p>
          <a:endParaRPr lang="id-ID"/>
        </a:p>
      </dgm:t>
    </dgm:pt>
    <dgm:pt modelId="{31F88B64-9CF3-4BF8-84CB-10CAFF2A944C}">
      <dgm:prSet phldrT="[Text]"/>
      <dgm:spPr/>
      <dgm:t>
        <a:bodyPr/>
        <a:lstStyle/>
        <a:p>
          <a:r>
            <a:rPr lang="id-ID" b="1" i="0" dirty="0"/>
            <a:t>e. Meningkatnya profesionalisme SDM Aparaturpada masing2 Zona Integritas menuju WBK/WBBM </a:t>
          </a:r>
          <a:endParaRPr lang="id-ID" dirty="0"/>
        </a:p>
      </dgm:t>
    </dgm:pt>
    <dgm:pt modelId="{696062ED-4741-4518-872D-E02DBD6BD798}" type="parTrans" cxnId="{B379325E-282D-4098-AD32-429DD164610D}">
      <dgm:prSet/>
      <dgm:spPr/>
      <dgm:t>
        <a:bodyPr/>
        <a:lstStyle/>
        <a:p>
          <a:endParaRPr lang="id-ID"/>
        </a:p>
      </dgm:t>
    </dgm:pt>
    <dgm:pt modelId="{973B61FF-1788-4AA2-90E5-85B9F62D8727}" type="sibTrans" cxnId="{B379325E-282D-4098-AD32-429DD164610D}">
      <dgm:prSet/>
      <dgm:spPr/>
      <dgm:t>
        <a:bodyPr/>
        <a:lstStyle/>
        <a:p>
          <a:endParaRPr lang="id-ID"/>
        </a:p>
      </dgm:t>
    </dgm:pt>
    <dgm:pt modelId="{9E0F3B57-C78A-4424-B3D6-623689E90BEA}" type="pres">
      <dgm:prSet presAssocID="{F4E13605-2918-4823-B0C7-8589BE1A1F11}" presName="diagram" presStyleCnt="0">
        <dgm:presLayoutVars>
          <dgm:dir/>
          <dgm:resizeHandles val="exact"/>
        </dgm:presLayoutVars>
      </dgm:prSet>
      <dgm:spPr/>
    </dgm:pt>
    <dgm:pt modelId="{A0F3A838-F1A5-461F-B538-C54DB72AF1B4}" type="pres">
      <dgm:prSet presAssocID="{B378C0C7-184B-4CFD-A67F-518E10F538B3}" presName="node" presStyleLbl="node1" presStyleIdx="0" presStyleCnt="5">
        <dgm:presLayoutVars>
          <dgm:bulletEnabled val="1"/>
        </dgm:presLayoutVars>
      </dgm:prSet>
      <dgm:spPr/>
    </dgm:pt>
    <dgm:pt modelId="{D2BD3F37-1C37-4500-8281-343FA416F345}" type="pres">
      <dgm:prSet presAssocID="{7C9114B7-D4F8-4757-9BC7-4AAB68C22C41}" presName="sibTrans" presStyleCnt="0"/>
      <dgm:spPr/>
    </dgm:pt>
    <dgm:pt modelId="{D3B17FF7-5CE4-401F-AD8E-C8CD335F7151}" type="pres">
      <dgm:prSet presAssocID="{634A4064-928F-4149-AE23-AA15366CE726}" presName="node" presStyleLbl="node1" presStyleIdx="1" presStyleCnt="5">
        <dgm:presLayoutVars>
          <dgm:bulletEnabled val="1"/>
        </dgm:presLayoutVars>
      </dgm:prSet>
      <dgm:spPr/>
    </dgm:pt>
    <dgm:pt modelId="{E3D57E96-2E6F-4D47-849D-4DD1638BF071}" type="pres">
      <dgm:prSet presAssocID="{D3EB1CBD-25F7-4070-BCB4-36C3F88D47E9}" presName="sibTrans" presStyleCnt="0"/>
      <dgm:spPr/>
    </dgm:pt>
    <dgm:pt modelId="{161AAF0C-5367-4634-B33D-E95C8EB626FF}" type="pres">
      <dgm:prSet presAssocID="{92E2E361-2AC6-4210-A924-A866BB0795D7}" presName="node" presStyleLbl="node1" presStyleIdx="2" presStyleCnt="5">
        <dgm:presLayoutVars>
          <dgm:bulletEnabled val="1"/>
        </dgm:presLayoutVars>
      </dgm:prSet>
      <dgm:spPr/>
    </dgm:pt>
    <dgm:pt modelId="{DC1DD0EF-33D9-45B7-915B-6A35A3E883D8}" type="pres">
      <dgm:prSet presAssocID="{8466CFF1-52E1-4A6D-98FD-3B3E10A4DBD4}" presName="sibTrans" presStyleCnt="0"/>
      <dgm:spPr/>
    </dgm:pt>
    <dgm:pt modelId="{9B3B1226-5AA5-4254-967C-87F3B1724BE2}" type="pres">
      <dgm:prSet presAssocID="{CFFA7476-71D7-4A77-A0C1-660C4F2E01FC}" presName="node" presStyleLbl="node1" presStyleIdx="3" presStyleCnt="5">
        <dgm:presLayoutVars>
          <dgm:bulletEnabled val="1"/>
        </dgm:presLayoutVars>
      </dgm:prSet>
      <dgm:spPr/>
    </dgm:pt>
    <dgm:pt modelId="{394F71D9-84C2-4413-8095-BC687EA00CD1}" type="pres">
      <dgm:prSet presAssocID="{D5E6D482-F7DA-4FFE-B601-2D2D5FC5A0D0}" presName="sibTrans" presStyleCnt="0"/>
      <dgm:spPr/>
    </dgm:pt>
    <dgm:pt modelId="{F4DC75F0-52F9-4427-A2C5-6CE33BA21AD7}" type="pres">
      <dgm:prSet presAssocID="{31F88B64-9CF3-4BF8-84CB-10CAFF2A944C}" presName="node" presStyleLbl="node1" presStyleIdx="4" presStyleCnt="5">
        <dgm:presLayoutVars>
          <dgm:bulletEnabled val="1"/>
        </dgm:presLayoutVars>
      </dgm:prSet>
      <dgm:spPr/>
    </dgm:pt>
  </dgm:ptLst>
  <dgm:cxnLst>
    <dgm:cxn modelId="{115CF521-EF06-4FF1-BB5D-B594D12978B4}" srcId="{F4E13605-2918-4823-B0C7-8589BE1A1F11}" destId="{92E2E361-2AC6-4210-A924-A866BB0795D7}" srcOrd="2" destOrd="0" parTransId="{B9BDCFD5-ED2B-4214-8B43-2F9404C6AA6E}" sibTransId="{8466CFF1-52E1-4A6D-98FD-3B3E10A4DBD4}"/>
    <dgm:cxn modelId="{A14EA62C-73CA-4194-9A12-F51322D0EF8F}" type="presOf" srcId="{634A4064-928F-4149-AE23-AA15366CE726}" destId="{D3B17FF7-5CE4-401F-AD8E-C8CD335F7151}" srcOrd="0" destOrd="0" presId="urn:microsoft.com/office/officeart/2005/8/layout/default#1"/>
    <dgm:cxn modelId="{004A1F5E-05AF-4E59-9662-E583ABEB77F2}" srcId="{F4E13605-2918-4823-B0C7-8589BE1A1F11}" destId="{634A4064-928F-4149-AE23-AA15366CE726}" srcOrd="1" destOrd="0" parTransId="{7E09C4C8-0909-48E0-A951-DF10276246CA}" sibTransId="{D3EB1CBD-25F7-4070-BCB4-36C3F88D47E9}"/>
    <dgm:cxn modelId="{B379325E-282D-4098-AD32-429DD164610D}" srcId="{F4E13605-2918-4823-B0C7-8589BE1A1F11}" destId="{31F88B64-9CF3-4BF8-84CB-10CAFF2A944C}" srcOrd="4" destOrd="0" parTransId="{696062ED-4741-4518-872D-E02DBD6BD798}" sibTransId="{973B61FF-1788-4AA2-90E5-85B9F62D8727}"/>
    <dgm:cxn modelId="{D544C247-5D9B-4901-BA73-0AE4689E9DCF}" type="presOf" srcId="{92E2E361-2AC6-4210-A924-A866BB0795D7}" destId="{161AAF0C-5367-4634-B33D-E95C8EB626FF}" srcOrd="0" destOrd="0" presId="urn:microsoft.com/office/officeart/2005/8/layout/default#1"/>
    <dgm:cxn modelId="{9512E668-0882-42EF-B4F9-2F92E66CB5F3}" type="presOf" srcId="{B378C0C7-184B-4CFD-A67F-518E10F538B3}" destId="{A0F3A838-F1A5-461F-B538-C54DB72AF1B4}" srcOrd="0" destOrd="0" presId="urn:microsoft.com/office/officeart/2005/8/layout/default#1"/>
    <dgm:cxn modelId="{61650F6B-B0BC-4D76-805E-9C17F28F4C19}" srcId="{F4E13605-2918-4823-B0C7-8589BE1A1F11}" destId="{CFFA7476-71D7-4A77-A0C1-660C4F2E01FC}" srcOrd="3" destOrd="0" parTransId="{C96EFF2E-09F4-43E5-806E-2F8431816366}" sibTransId="{D5E6D482-F7DA-4FFE-B601-2D2D5FC5A0D0}"/>
    <dgm:cxn modelId="{63DF0F9D-13EA-4F03-8D54-4757030B3BB2}" type="presOf" srcId="{31F88B64-9CF3-4BF8-84CB-10CAFF2A944C}" destId="{F4DC75F0-52F9-4427-A2C5-6CE33BA21AD7}" srcOrd="0" destOrd="0" presId="urn:microsoft.com/office/officeart/2005/8/layout/default#1"/>
    <dgm:cxn modelId="{F44757CE-9FD7-410F-81BB-4FD3066B6C1C}" srcId="{F4E13605-2918-4823-B0C7-8589BE1A1F11}" destId="{B378C0C7-184B-4CFD-A67F-518E10F538B3}" srcOrd="0" destOrd="0" parTransId="{E5FC13CC-9EDF-4A5E-B606-7F555ED1FF17}" sibTransId="{7C9114B7-D4F8-4757-9BC7-4AAB68C22C41}"/>
    <dgm:cxn modelId="{563EC2D7-D499-4D1D-96C7-FB6AEFB3E24A}" type="presOf" srcId="{F4E13605-2918-4823-B0C7-8589BE1A1F11}" destId="{9E0F3B57-C78A-4424-B3D6-623689E90BEA}" srcOrd="0" destOrd="0" presId="urn:microsoft.com/office/officeart/2005/8/layout/default#1"/>
    <dgm:cxn modelId="{ECA9FBF0-F6D6-4417-AA90-3F8CFC90927B}" type="presOf" srcId="{CFFA7476-71D7-4A77-A0C1-660C4F2E01FC}" destId="{9B3B1226-5AA5-4254-967C-87F3B1724BE2}" srcOrd="0" destOrd="0" presId="urn:microsoft.com/office/officeart/2005/8/layout/default#1"/>
    <dgm:cxn modelId="{95F1851F-7AD9-4943-935D-D094B8AA63A6}" type="presParOf" srcId="{9E0F3B57-C78A-4424-B3D6-623689E90BEA}" destId="{A0F3A838-F1A5-461F-B538-C54DB72AF1B4}" srcOrd="0" destOrd="0" presId="urn:microsoft.com/office/officeart/2005/8/layout/default#1"/>
    <dgm:cxn modelId="{DD5DB8E8-7C3D-42F9-AD23-526BE0742538}" type="presParOf" srcId="{9E0F3B57-C78A-4424-B3D6-623689E90BEA}" destId="{D2BD3F37-1C37-4500-8281-343FA416F345}" srcOrd="1" destOrd="0" presId="urn:microsoft.com/office/officeart/2005/8/layout/default#1"/>
    <dgm:cxn modelId="{A20AA503-CD09-4CD4-A4F7-A6F63D2C1362}" type="presParOf" srcId="{9E0F3B57-C78A-4424-B3D6-623689E90BEA}" destId="{D3B17FF7-5CE4-401F-AD8E-C8CD335F7151}" srcOrd="2" destOrd="0" presId="urn:microsoft.com/office/officeart/2005/8/layout/default#1"/>
    <dgm:cxn modelId="{74D8F2CE-4B29-4153-8BF3-DDF0796C1A71}" type="presParOf" srcId="{9E0F3B57-C78A-4424-B3D6-623689E90BEA}" destId="{E3D57E96-2E6F-4D47-849D-4DD1638BF071}" srcOrd="3" destOrd="0" presId="urn:microsoft.com/office/officeart/2005/8/layout/default#1"/>
    <dgm:cxn modelId="{8EAAC9C2-253F-47FA-9A1A-048C32EC0684}" type="presParOf" srcId="{9E0F3B57-C78A-4424-B3D6-623689E90BEA}" destId="{161AAF0C-5367-4634-B33D-E95C8EB626FF}" srcOrd="4" destOrd="0" presId="urn:microsoft.com/office/officeart/2005/8/layout/default#1"/>
    <dgm:cxn modelId="{FBB03035-F082-4CF7-A809-171E3454D6CE}" type="presParOf" srcId="{9E0F3B57-C78A-4424-B3D6-623689E90BEA}" destId="{DC1DD0EF-33D9-45B7-915B-6A35A3E883D8}" srcOrd="5" destOrd="0" presId="urn:microsoft.com/office/officeart/2005/8/layout/default#1"/>
    <dgm:cxn modelId="{889D5464-3529-422F-AADD-E78EE9663AC8}" type="presParOf" srcId="{9E0F3B57-C78A-4424-B3D6-623689E90BEA}" destId="{9B3B1226-5AA5-4254-967C-87F3B1724BE2}" srcOrd="6" destOrd="0" presId="urn:microsoft.com/office/officeart/2005/8/layout/default#1"/>
    <dgm:cxn modelId="{09645C26-F409-42C5-90E8-E493A903EABD}" type="presParOf" srcId="{9E0F3B57-C78A-4424-B3D6-623689E90BEA}" destId="{394F71D9-84C2-4413-8095-BC687EA00CD1}" srcOrd="7" destOrd="0" presId="urn:microsoft.com/office/officeart/2005/8/layout/default#1"/>
    <dgm:cxn modelId="{308DCE8A-9CA7-40A3-BACE-89D42CF19A48}" type="presParOf" srcId="{9E0F3B57-C78A-4424-B3D6-623689E90BEA}" destId="{F4DC75F0-52F9-4427-A2C5-6CE33BA21AD7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066A9902-2E7B-4AAF-BCBE-53B0A91EF33D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33E01A-6C02-473F-9343-5D2595F6107D}">
      <dgm:prSet phldrT="[Text]" custT="1"/>
      <dgm:spPr>
        <a:solidFill>
          <a:srgbClr val="A50021"/>
        </a:solidFill>
      </dgm:spPr>
      <dgm:t>
        <a:bodyPr/>
        <a:lstStyle/>
        <a:p>
          <a:r>
            <a:rPr lang="en-US" sz="1200" b="1" dirty="0" err="1"/>
            <a:t>Perencanaan</a:t>
          </a:r>
          <a:r>
            <a:rPr lang="en-US" sz="1200" b="1" dirty="0"/>
            <a:t> </a:t>
          </a:r>
          <a:r>
            <a:rPr lang="en-US" sz="1200" b="1" dirty="0" err="1"/>
            <a:t>kebutuhan</a:t>
          </a:r>
          <a:r>
            <a:rPr lang="en-US" sz="1200" b="1" dirty="0"/>
            <a:t> </a:t>
          </a:r>
          <a:r>
            <a:rPr lang="en-US" sz="1200" b="1" dirty="0" err="1"/>
            <a:t>pegawai</a:t>
          </a:r>
          <a:r>
            <a:rPr lang="en-US" sz="1200" b="1" dirty="0"/>
            <a:t> </a:t>
          </a:r>
          <a:r>
            <a:rPr lang="en-US" sz="1200" b="1" dirty="0" err="1"/>
            <a:t>sesuai</a:t>
          </a:r>
          <a:r>
            <a:rPr lang="en-US" sz="1200" b="1" dirty="0"/>
            <a:t> </a:t>
          </a:r>
          <a:r>
            <a:rPr lang="en-US" sz="1200" b="1" dirty="0" err="1"/>
            <a:t>dengan</a:t>
          </a:r>
          <a:r>
            <a:rPr lang="en-US" sz="1200" b="1" dirty="0"/>
            <a:t> </a:t>
          </a:r>
          <a:r>
            <a:rPr lang="en-US" sz="1200" b="1" dirty="0" err="1"/>
            <a:t>kebutuhan</a:t>
          </a:r>
          <a:r>
            <a:rPr lang="en-US" sz="1200" b="1" dirty="0"/>
            <a:t> (2)</a:t>
          </a:r>
          <a:endParaRPr lang="en-US" sz="1200" dirty="0">
            <a:latin typeface="Arial" pitchFamily="34" charset="0"/>
            <a:cs typeface="Arial" pitchFamily="34" charset="0"/>
          </a:endParaRPr>
        </a:p>
      </dgm:t>
      <dgm:extLst/>
    </dgm:pt>
    <dgm:pt modelId="{7EEE305B-35A7-4C38-93EF-02D97390E004}" type="parTrans" cxnId="{160096AB-2A2C-4872-848A-089751EA395D}">
      <dgm:prSet/>
      <dgm:spPr/>
      <dgm:t>
        <a:bodyPr/>
        <a:lstStyle/>
        <a:p>
          <a:endParaRPr lang="en-US"/>
        </a:p>
      </dgm:t>
    </dgm:pt>
    <dgm:pt modelId="{D1A40F94-55DE-4BB2-A057-E4B4B4C08DB8}" type="sibTrans" cxnId="{160096AB-2A2C-4872-848A-089751EA395D}">
      <dgm:prSet/>
      <dgm:spPr/>
      <dgm:t>
        <a:bodyPr/>
        <a:lstStyle/>
        <a:p>
          <a:endParaRPr lang="en-US"/>
        </a:p>
      </dgm:t>
    </dgm:pt>
    <dgm:pt modelId="{EA84EC3C-EC44-4709-A96C-7FB5C237EFB3}">
      <dgm:prSet phldrT="[Text]"/>
      <dgm:spPr>
        <a:solidFill>
          <a:srgbClr val="FF99CC">
            <a:alpha val="89804"/>
          </a:srgbClr>
        </a:solidFill>
      </dgm:spPr>
      <dgm:t>
        <a:bodyPr/>
        <a:lstStyle/>
        <a:p>
          <a:r>
            <a:rPr lang="en-US" dirty="0" err="1"/>
            <a:t>kebutuhan</a:t>
          </a:r>
          <a:r>
            <a:rPr lang="en-US" dirty="0"/>
            <a:t> </a:t>
          </a:r>
          <a:r>
            <a:rPr lang="en-US" dirty="0" err="1"/>
            <a:t>pegawai</a:t>
          </a:r>
          <a:r>
            <a:rPr lang="en-US" dirty="0"/>
            <a:t> yang </a:t>
          </a:r>
          <a:r>
            <a:rPr lang="en-US" dirty="0" err="1"/>
            <a:t>disusun</a:t>
          </a:r>
          <a:r>
            <a:rPr lang="en-US" dirty="0"/>
            <a:t> </a:t>
          </a:r>
          <a:r>
            <a:rPr lang="en-US" dirty="0" err="1"/>
            <a:t>oleh</a:t>
          </a:r>
          <a:r>
            <a:rPr lang="en-US" dirty="0"/>
            <a:t> unit </a:t>
          </a:r>
          <a:r>
            <a:rPr lang="en-US" dirty="0" err="1"/>
            <a:t>kerja</a:t>
          </a:r>
          <a:r>
            <a:rPr lang="en-US" dirty="0"/>
            <a:t> </a:t>
          </a:r>
          <a:r>
            <a:rPr lang="en-US" dirty="0" err="1"/>
            <a:t>mengacu</a:t>
          </a:r>
          <a:r>
            <a:rPr lang="en-US" dirty="0"/>
            <a:t> </a:t>
          </a:r>
          <a:r>
            <a:rPr lang="en-US" dirty="0" err="1"/>
            <a:t>kepada</a:t>
          </a:r>
          <a:r>
            <a:rPr lang="en-US" dirty="0"/>
            <a:t> </a:t>
          </a:r>
          <a:r>
            <a:rPr lang="en-US" dirty="0" err="1"/>
            <a:t>peta</a:t>
          </a:r>
          <a:r>
            <a:rPr lang="en-US" dirty="0"/>
            <a:t> </a:t>
          </a:r>
          <a:r>
            <a:rPr lang="en-US" dirty="0" err="1"/>
            <a:t>jabatan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hasil</a:t>
          </a:r>
          <a:r>
            <a:rPr lang="en-US" dirty="0"/>
            <a:t> </a:t>
          </a:r>
          <a:r>
            <a:rPr lang="en-US" dirty="0" err="1"/>
            <a:t>analisis</a:t>
          </a:r>
          <a:r>
            <a:rPr lang="en-US" dirty="0"/>
            <a:t> </a:t>
          </a:r>
          <a:r>
            <a:rPr lang="en-US" dirty="0" err="1"/>
            <a:t>beban</a:t>
          </a:r>
          <a:r>
            <a:rPr lang="en-US" dirty="0"/>
            <a:t> </a:t>
          </a:r>
          <a:r>
            <a:rPr lang="en-US" dirty="0" err="1"/>
            <a:t>kerja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masing-masing</a:t>
          </a:r>
          <a:r>
            <a:rPr lang="en-US" dirty="0"/>
            <a:t> </a:t>
          </a:r>
          <a:r>
            <a:rPr lang="en-US" dirty="0" err="1"/>
            <a:t>jabatan</a:t>
          </a:r>
          <a:endParaRPr lang="en-US" dirty="0"/>
        </a:p>
      </dgm:t>
    </dgm:pt>
    <dgm:pt modelId="{78350251-B5C6-450F-A502-84A6B70AC5B0}" type="parTrans" cxnId="{F7C4A5AE-98A0-4D3B-A0EF-F00F6E174965}">
      <dgm:prSet/>
      <dgm:spPr/>
      <dgm:t>
        <a:bodyPr/>
        <a:lstStyle/>
        <a:p>
          <a:endParaRPr lang="en-US"/>
        </a:p>
      </dgm:t>
    </dgm:pt>
    <dgm:pt modelId="{B4F0CD63-66A4-4C63-B9E4-C70AA5F81DCF}" type="sibTrans" cxnId="{F7C4A5AE-98A0-4D3B-A0EF-F00F6E174965}">
      <dgm:prSet/>
      <dgm:spPr/>
      <dgm:t>
        <a:bodyPr/>
        <a:lstStyle/>
        <a:p>
          <a:endParaRPr lang="en-US"/>
        </a:p>
      </dgm:t>
    </dgm:pt>
    <dgm:pt modelId="{FA87213C-B948-43A8-8C87-B19EC465D9B3}">
      <dgm:prSet/>
      <dgm:spPr/>
      <dgm:t>
        <a:bodyPr/>
        <a:lstStyle/>
        <a:p>
          <a:r>
            <a:rPr lang="en-US" b="0" i="0" u="none" dirty="0" err="1"/>
            <a:t>penempatan</a:t>
          </a:r>
          <a:r>
            <a:rPr lang="en-US" b="0" i="0" u="none" dirty="0"/>
            <a:t> </a:t>
          </a:r>
          <a:r>
            <a:rPr lang="en-US" b="0" i="0" u="none" dirty="0" err="1"/>
            <a:t>pegawai</a:t>
          </a:r>
          <a:r>
            <a:rPr lang="en-US" b="0" i="0" u="none" dirty="0"/>
            <a:t> </a:t>
          </a:r>
          <a:r>
            <a:rPr lang="en-US" b="0" i="0" u="none" dirty="0" err="1"/>
            <a:t>hasil</a:t>
          </a:r>
          <a:r>
            <a:rPr lang="en-US" b="0" i="0" u="none" dirty="0"/>
            <a:t> </a:t>
          </a:r>
          <a:r>
            <a:rPr lang="en-US" b="0" i="0" u="none" dirty="0" err="1"/>
            <a:t>rekrutmen</a:t>
          </a:r>
          <a:r>
            <a:rPr lang="en-US" b="0" i="0" u="none" dirty="0"/>
            <a:t> </a:t>
          </a:r>
          <a:r>
            <a:rPr lang="en-US" b="0" i="0" u="none" dirty="0" err="1"/>
            <a:t>murni</a:t>
          </a:r>
          <a:r>
            <a:rPr lang="en-US" b="0" i="0" u="none" dirty="0"/>
            <a:t> </a:t>
          </a:r>
          <a:r>
            <a:rPr lang="en-US" b="0" i="0" u="none" dirty="0" err="1"/>
            <a:t>mengacu</a:t>
          </a:r>
          <a:r>
            <a:rPr lang="en-US" b="0" i="0" u="none" dirty="0"/>
            <a:t> </a:t>
          </a:r>
          <a:r>
            <a:rPr lang="en-US" b="0" i="0" u="none" dirty="0" err="1"/>
            <a:t>kepada</a:t>
          </a:r>
          <a:r>
            <a:rPr lang="en-US" b="0" i="0" u="none" dirty="0"/>
            <a:t> </a:t>
          </a:r>
          <a:r>
            <a:rPr lang="en-US" b="0" i="0" u="none" dirty="0" err="1"/>
            <a:t>kebutuhan</a:t>
          </a:r>
          <a:r>
            <a:rPr lang="en-US" b="0" i="0" u="none" dirty="0"/>
            <a:t> </a:t>
          </a:r>
          <a:r>
            <a:rPr lang="en-US" b="0" i="0" u="none" dirty="0" err="1"/>
            <a:t>pegawai</a:t>
          </a:r>
          <a:r>
            <a:rPr lang="en-US" b="0" i="0" u="none" dirty="0"/>
            <a:t> yang </a:t>
          </a:r>
          <a:r>
            <a:rPr lang="en-US" b="0" i="0" u="none" dirty="0" err="1"/>
            <a:t>telah</a:t>
          </a:r>
          <a:r>
            <a:rPr lang="en-US" b="0" i="0" u="none" dirty="0"/>
            <a:t> </a:t>
          </a:r>
          <a:r>
            <a:rPr lang="en-US" b="0" i="0" u="none" dirty="0" err="1"/>
            <a:t>disusun</a:t>
          </a:r>
          <a:r>
            <a:rPr lang="en-US" b="0" i="0" u="none" dirty="0"/>
            <a:t> per </a:t>
          </a:r>
          <a:r>
            <a:rPr lang="en-US" b="0" i="0" u="none" dirty="0" err="1"/>
            <a:t>jabatan</a:t>
          </a:r>
          <a:endParaRPr lang="en-US" dirty="0"/>
        </a:p>
      </dgm:t>
    </dgm:pt>
    <dgm:pt modelId="{030110DC-446C-42BF-8F52-E35082FFE713}" type="parTrans" cxnId="{5764901D-DC4A-4160-AB09-EADE42800FA2}">
      <dgm:prSet/>
      <dgm:spPr/>
      <dgm:t>
        <a:bodyPr/>
        <a:lstStyle/>
        <a:p>
          <a:endParaRPr lang="en-US"/>
        </a:p>
      </dgm:t>
    </dgm:pt>
    <dgm:pt modelId="{C9B1EB3A-4D8D-4A24-A49C-4C5582D28D28}" type="sibTrans" cxnId="{5764901D-DC4A-4160-AB09-EADE42800FA2}">
      <dgm:prSet/>
      <dgm:spPr/>
      <dgm:t>
        <a:bodyPr/>
        <a:lstStyle/>
        <a:p>
          <a:endParaRPr lang="en-US"/>
        </a:p>
      </dgm:t>
    </dgm:pt>
    <dgm:pt modelId="{AD33F22B-5140-4A42-9C19-CC198618EA40}">
      <dgm:prSet/>
      <dgm:spPr/>
      <dgm:t>
        <a:bodyPr/>
        <a:lstStyle/>
        <a:p>
          <a:endParaRPr lang="en-US" dirty="0"/>
        </a:p>
      </dgm:t>
    </dgm:pt>
    <dgm:pt modelId="{79A8AE4D-AC61-416B-9EF1-13F4993638A2}" type="parTrans" cxnId="{53900F44-9862-460A-8397-B596B0168205}">
      <dgm:prSet/>
      <dgm:spPr/>
      <dgm:t>
        <a:bodyPr/>
        <a:lstStyle/>
        <a:p>
          <a:endParaRPr lang="en-US"/>
        </a:p>
      </dgm:t>
    </dgm:pt>
    <dgm:pt modelId="{655953C8-42C7-42FE-B165-7BDD24BAFE8F}" type="sibTrans" cxnId="{53900F44-9862-460A-8397-B596B0168205}">
      <dgm:prSet/>
      <dgm:spPr/>
      <dgm:t>
        <a:bodyPr/>
        <a:lstStyle/>
        <a:p>
          <a:endParaRPr lang="en-US"/>
        </a:p>
      </dgm:t>
    </dgm:pt>
    <dgm:pt modelId="{2E9C7A14-DBCE-45DC-B5A0-EE28C5751CCB}">
      <dgm:prSet/>
      <dgm:spPr/>
      <dgm:t>
        <a:bodyPr/>
        <a:lstStyle/>
        <a:p>
          <a:endParaRPr lang="en-US" dirty="0"/>
        </a:p>
      </dgm:t>
    </dgm:pt>
    <dgm:pt modelId="{7DD20E74-E7FC-4E1B-BD20-DE944B6731B0}" type="parTrans" cxnId="{1737F9FA-37D9-4FD7-BB1D-08B76F90F296}">
      <dgm:prSet/>
      <dgm:spPr/>
      <dgm:t>
        <a:bodyPr/>
        <a:lstStyle/>
        <a:p>
          <a:endParaRPr lang="en-US"/>
        </a:p>
      </dgm:t>
    </dgm:pt>
    <dgm:pt modelId="{234995AF-7638-42D4-B70F-AA0792E5D909}" type="sibTrans" cxnId="{1737F9FA-37D9-4FD7-BB1D-08B76F90F296}">
      <dgm:prSet/>
      <dgm:spPr/>
      <dgm:t>
        <a:bodyPr/>
        <a:lstStyle/>
        <a:p>
          <a:endParaRPr lang="en-US"/>
        </a:p>
      </dgm:t>
    </dgm:pt>
    <dgm:pt modelId="{216D869E-5388-469A-9C1E-C867170CCCDE}">
      <dgm:prSet/>
      <dgm:spPr/>
      <dgm:t>
        <a:bodyPr/>
        <a:lstStyle/>
        <a:p>
          <a:endParaRPr lang="en-US" dirty="0"/>
        </a:p>
      </dgm:t>
    </dgm:pt>
    <dgm:pt modelId="{15338B5C-2C97-417C-9663-F82385C091A3}" type="parTrans" cxnId="{1EAE0249-5D8E-4F7E-9FBD-2D4BDE6F7A43}">
      <dgm:prSet/>
      <dgm:spPr/>
      <dgm:t>
        <a:bodyPr/>
        <a:lstStyle/>
        <a:p>
          <a:endParaRPr lang="en-US"/>
        </a:p>
      </dgm:t>
    </dgm:pt>
    <dgm:pt modelId="{0EBB6D02-2466-4850-9BBC-54ED990CC4F1}" type="sibTrans" cxnId="{1EAE0249-5D8E-4F7E-9FBD-2D4BDE6F7A43}">
      <dgm:prSet/>
      <dgm:spPr/>
      <dgm:t>
        <a:bodyPr/>
        <a:lstStyle/>
        <a:p>
          <a:endParaRPr lang="en-US"/>
        </a:p>
      </dgm:t>
    </dgm:pt>
    <dgm:pt modelId="{96287816-3CAC-4240-B8A6-13500F992011}">
      <dgm:prSet phldrT="[Text]"/>
      <dgm:spPr>
        <a:solidFill>
          <a:srgbClr val="FF99CC">
            <a:alpha val="89804"/>
          </a:srgbClr>
        </a:solidFill>
      </dgm:spPr>
      <dgm:t>
        <a:bodyPr/>
        <a:lstStyle/>
        <a:p>
          <a:endParaRPr lang="en-US" dirty="0"/>
        </a:p>
      </dgm:t>
    </dgm:pt>
    <dgm:pt modelId="{81E47E6C-2C31-4F5C-A2C4-86A9990E4514}" type="parTrans" cxnId="{18C8C052-5D59-4472-BAD6-742F914874EF}">
      <dgm:prSet/>
      <dgm:spPr/>
      <dgm:t>
        <a:bodyPr/>
        <a:lstStyle/>
        <a:p>
          <a:endParaRPr lang="en-US"/>
        </a:p>
      </dgm:t>
    </dgm:pt>
    <dgm:pt modelId="{C08605C3-FB38-40A4-9116-F5A5CB1EEEF4}" type="sibTrans" cxnId="{18C8C052-5D59-4472-BAD6-742F914874EF}">
      <dgm:prSet/>
      <dgm:spPr/>
      <dgm:t>
        <a:bodyPr/>
        <a:lstStyle/>
        <a:p>
          <a:endParaRPr lang="en-US"/>
        </a:p>
      </dgm:t>
    </dgm:pt>
    <dgm:pt modelId="{9058FC20-DF8C-48F0-9316-B148A62C201B}">
      <dgm:prSet/>
      <dgm:spPr/>
      <dgm:t>
        <a:bodyPr/>
        <a:lstStyle/>
        <a:p>
          <a:r>
            <a:rPr lang="en-US" b="0" i="0" u="none" dirty="0" err="1"/>
            <a:t>mutasi</a:t>
          </a:r>
          <a:r>
            <a:rPr lang="en-US" b="0" i="0" u="none" dirty="0"/>
            <a:t> </a:t>
          </a:r>
          <a:r>
            <a:rPr lang="en-US" b="0" i="0" u="none" dirty="0" err="1"/>
            <a:t>pegawai</a:t>
          </a:r>
          <a:r>
            <a:rPr lang="en-US" b="0" i="0" u="none" dirty="0"/>
            <a:t> </a:t>
          </a:r>
          <a:r>
            <a:rPr lang="en-US" b="0" i="0" u="none" dirty="0" err="1"/>
            <a:t>antar</a:t>
          </a:r>
          <a:r>
            <a:rPr lang="en-US" b="0" i="0" u="none" dirty="0"/>
            <a:t> </a:t>
          </a:r>
          <a:r>
            <a:rPr lang="en-US" b="0" i="0" u="none" dirty="0" err="1"/>
            <a:t>jabatan</a:t>
          </a:r>
          <a:r>
            <a:rPr lang="en-US" b="0" i="0" u="none" dirty="0"/>
            <a:t> </a:t>
          </a:r>
          <a:r>
            <a:rPr lang="en-US" b="0" i="0" u="none" dirty="0" err="1"/>
            <a:t>telah</a:t>
          </a:r>
          <a:r>
            <a:rPr lang="en-US" b="0" i="0" u="none" dirty="0"/>
            <a:t> </a:t>
          </a:r>
          <a:r>
            <a:rPr lang="en-US" b="0" i="0" u="none" dirty="0" err="1"/>
            <a:t>memperhatikan</a:t>
          </a:r>
          <a:r>
            <a:rPr lang="en-US" b="0" i="0" u="none" dirty="0"/>
            <a:t> </a:t>
          </a:r>
          <a:r>
            <a:rPr lang="en-US" b="0" i="0" u="none" dirty="0" err="1"/>
            <a:t>kompetensi</a:t>
          </a:r>
          <a:r>
            <a:rPr lang="en-US" b="0" i="0" u="none" dirty="0"/>
            <a:t> </a:t>
          </a:r>
          <a:r>
            <a:rPr lang="en-US" b="0" i="0" u="none" dirty="0" err="1"/>
            <a:t>jabatan</a:t>
          </a:r>
          <a:r>
            <a:rPr lang="en-US" b="0" i="0" u="none" dirty="0"/>
            <a:t> </a:t>
          </a:r>
          <a:r>
            <a:rPr lang="en-US" b="0" i="0" u="none" dirty="0" err="1"/>
            <a:t>dan</a:t>
          </a:r>
          <a:r>
            <a:rPr lang="en-US" b="0" i="0" u="none" dirty="0"/>
            <a:t> </a:t>
          </a:r>
          <a:r>
            <a:rPr lang="en-US" b="0" i="0" u="none" dirty="0" err="1"/>
            <a:t>mengikuti</a:t>
          </a:r>
          <a:r>
            <a:rPr lang="en-US" b="0" i="0" u="none" dirty="0"/>
            <a:t> </a:t>
          </a:r>
          <a:r>
            <a:rPr lang="en-US" b="0" i="0" u="none" dirty="0" err="1"/>
            <a:t>pola</a:t>
          </a:r>
          <a:r>
            <a:rPr lang="en-US" b="0" i="0" u="none" dirty="0"/>
            <a:t> </a:t>
          </a:r>
          <a:r>
            <a:rPr lang="en-US" b="0" i="0" u="none" dirty="0" err="1"/>
            <a:t>mutasi</a:t>
          </a:r>
          <a:r>
            <a:rPr lang="en-US" b="0" i="0" u="none" dirty="0"/>
            <a:t> yang </a:t>
          </a:r>
          <a:r>
            <a:rPr lang="en-US" b="0" i="0" u="none" dirty="0" err="1"/>
            <a:t>telah</a:t>
          </a:r>
          <a:r>
            <a:rPr lang="en-US" b="0" i="0" u="none" dirty="0"/>
            <a:t> </a:t>
          </a:r>
          <a:r>
            <a:rPr lang="en-US" b="0" i="0" u="none" dirty="0" err="1"/>
            <a:t>ditetapkan</a:t>
          </a:r>
          <a:endParaRPr lang="en-US" dirty="0"/>
        </a:p>
      </dgm:t>
    </dgm:pt>
    <dgm:pt modelId="{25CB0EB1-752A-4BC4-8492-BC36E72A8D52}" type="parTrans" cxnId="{D83E3502-05DA-460F-BBB8-4FA66B5861CA}">
      <dgm:prSet/>
      <dgm:spPr/>
      <dgm:t>
        <a:bodyPr/>
        <a:lstStyle/>
        <a:p>
          <a:endParaRPr lang="en-US"/>
        </a:p>
      </dgm:t>
    </dgm:pt>
    <dgm:pt modelId="{82C6F50F-FC69-46E5-99C1-1B2476477386}" type="sibTrans" cxnId="{D83E3502-05DA-460F-BBB8-4FA66B5861CA}">
      <dgm:prSet/>
      <dgm:spPr/>
      <dgm:t>
        <a:bodyPr/>
        <a:lstStyle/>
        <a:p>
          <a:endParaRPr lang="en-US"/>
        </a:p>
      </dgm:t>
    </dgm:pt>
    <dgm:pt modelId="{8959EFAC-8649-4677-9A55-7BF4B0E7F252}">
      <dgm:prSet/>
      <dgm:spPr/>
      <dgm:t>
        <a:bodyPr/>
        <a:lstStyle/>
        <a:p>
          <a:endParaRPr lang="en-US" dirty="0"/>
        </a:p>
      </dgm:t>
    </dgm:pt>
    <dgm:pt modelId="{3718323E-478A-4665-8682-F9D27C36E71A}" type="parTrans" cxnId="{42611903-0E4D-4128-85A5-808CD139FE7A}">
      <dgm:prSet/>
      <dgm:spPr/>
      <dgm:t>
        <a:bodyPr/>
        <a:lstStyle/>
        <a:p>
          <a:endParaRPr lang="en-US"/>
        </a:p>
      </dgm:t>
    </dgm:pt>
    <dgm:pt modelId="{1477F4DD-AC96-4C1B-912C-EF3C17E4DAB0}" type="sibTrans" cxnId="{42611903-0E4D-4128-85A5-808CD139FE7A}">
      <dgm:prSet/>
      <dgm:spPr/>
      <dgm:t>
        <a:bodyPr/>
        <a:lstStyle/>
        <a:p>
          <a:endParaRPr lang="en-US"/>
        </a:p>
      </dgm:t>
    </dgm:pt>
    <dgm:pt modelId="{6F556CD2-2055-4AAE-A064-5A0A0D29BD4A}">
      <dgm:prSet/>
      <dgm:spPr/>
      <dgm:t>
        <a:bodyPr/>
        <a:lstStyle/>
        <a:p>
          <a:r>
            <a:rPr lang="en-US" b="0" i="0" u="none" dirty="0"/>
            <a:t>monitoring </a:t>
          </a:r>
          <a:r>
            <a:rPr lang="en-US" b="0" i="0" u="none" dirty="0" err="1"/>
            <a:t>dan</a:t>
          </a:r>
          <a:r>
            <a:rPr lang="en-US" b="0" i="0" u="none" dirty="0"/>
            <a:t> </a:t>
          </a:r>
          <a:r>
            <a:rPr lang="en-US" b="0" i="0" u="none" dirty="0" err="1"/>
            <a:t>evaluasi</a:t>
          </a:r>
          <a:r>
            <a:rPr lang="en-US" b="0" i="0" u="none" dirty="0"/>
            <a:t> </a:t>
          </a:r>
          <a:r>
            <a:rPr lang="en-US" b="0" i="0" u="none" dirty="0" err="1"/>
            <a:t>terhadap</a:t>
          </a:r>
          <a:r>
            <a:rPr lang="en-US" b="0" i="0" u="none" dirty="0"/>
            <a:t> </a:t>
          </a:r>
          <a:r>
            <a:rPr lang="en-US" b="0" i="0" u="none" dirty="0" err="1"/>
            <a:t>kegiatan</a:t>
          </a:r>
          <a:r>
            <a:rPr lang="en-US" b="0" i="0" u="none" dirty="0"/>
            <a:t> </a:t>
          </a:r>
          <a:r>
            <a:rPr lang="en-US" b="0" i="0" u="none" dirty="0" err="1"/>
            <a:t>mutasi</a:t>
          </a:r>
          <a:r>
            <a:rPr lang="en-US" b="0" i="0" u="none" dirty="0"/>
            <a:t> yang </a:t>
          </a:r>
          <a:r>
            <a:rPr lang="en-US" b="0" i="0" u="none" dirty="0" err="1"/>
            <a:t>telah</a:t>
          </a:r>
          <a:r>
            <a:rPr lang="en-US" b="0" i="0" u="none" dirty="0"/>
            <a:t> </a:t>
          </a:r>
          <a:r>
            <a:rPr lang="en-US" b="0" i="0" u="none" dirty="0" err="1"/>
            <a:t>dilakukan</a:t>
          </a:r>
          <a:r>
            <a:rPr lang="en-US" b="0" i="0" u="none" dirty="0"/>
            <a:t> </a:t>
          </a:r>
          <a:r>
            <a:rPr lang="en-US" b="0" i="0" u="none" dirty="0" err="1"/>
            <a:t>dalam</a:t>
          </a:r>
          <a:r>
            <a:rPr lang="en-US" b="0" i="0" u="none" dirty="0"/>
            <a:t> </a:t>
          </a:r>
          <a:r>
            <a:rPr lang="en-US" b="0" i="0" u="none" dirty="0" err="1"/>
            <a:t>kaitannya</a:t>
          </a:r>
          <a:r>
            <a:rPr lang="en-US" b="0" i="0" u="none" dirty="0"/>
            <a:t> </a:t>
          </a:r>
          <a:r>
            <a:rPr lang="en-US" b="0" i="0" u="none" dirty="0" err="1"/>
            <a:t>dengan</a:t>
          </a:r>
          <a:r>
            <a:rPr lang="en-US" b="0" i="0" u="none" dirty="0"/>
            <a:t> </a:t>
          </a:r>
          <a:r>
            <a:rPr lang="en-US" b="0" i="0" u="none" dirty="0" err="1"/>
            <a:t>perbaikan</a:t>
          </a:r>
          <a:r>
            <a:rPr lang="en-US" b="0" i="0" u="none" dirty="0"/>
            <a:t> </a:t>
          </a:r>
          <a:r>
            <a:rPr lang="en-US" b="0" i="0" u="none" dirty="0" err="1"/>
            <a:t>kinerja</a:t>
          </a:r>
          <a:endParaRPr lang="en-US" dirty="0"/>
        </a:p>
      </dgm:t>
    </dgm:pt>
    <dgm:pt modelId="{AB6E005C-1715-4CF0-97D3-1A1C2CE8390F}" type="parTrans" cxnId="{0FBF6D1A-778F-4118-A52D-C6A978A7CD8A}">
      <dgm:prSet/>
      <dgm:spPr/>
      <dgm:t>
        <a:bodyPr/>
        <a:lstStyle/>
        <a:p>
          <a:endParaRPr lang="en-US"/>
        </a:p>
      </dgm:t>
    </dgm:pt>
    <dgm:pt modelId="{777444A3-3EDC-47BD-AFF7-095DB0792D65}" type="sibTrans" cxnId="{0FBF6D1A-778F-4118-A52D-C6A978A7CD8A}">
      <dgm:prSet/>
      <dgm:spPr/>
      <dgm:t>
        <a:bodyPr/>
        <a:lstStyle/>
        <a:p>
          <a:endParaRPr lang="en-US"/>
        </a:p>
      </dgm:t>
    </dgm:pt>
    <dgm:pt modelId="{9D3327FB-471E-4FAD-91E4-7354BDB4185F}">
      <dgm:prSet/>
      <dgm:spPr/>
      <dgm:t>
        <a:bodyPr/>
        <a:lstStyle/>
        <a:p>
          <a:endParaRPr lang="en-US" dirty="0"/>
        </a:p>
      </dgm:t>
    </dgm:pt>
    <dgm:pt modelId="{6E281B16-6F3E-4653-83C8-1C94A5997AE2}" type="parTrans" cxnId="{60D78DA6-4FF5-4BCA-A323-DE66D3879372}">
      <dgm:prSet/>
      <dgm:spPr/>
      <dgm:t>
        <a:bodyPr/>
        <a:lstStyle/>
        <a:p>
          <a:endParaRPr lang="en-US"/>
        </a:p>
      </dgm:t>
    </dgm:pt>
    <dgm:pt modelId="{FFE038B1-5B30-4FA6-85EB-343453D753B3}" type="sibTrans" cxnId="{60D78DA6-4FF5-4BCA-A323-DE66D3879372}">
      <dgm:prSet/>
      <dgm:spPr/>
      <dgm:t>
        <a:bodyPr/>
        <a:lstStyle/>
        <a:p>
          <a:endParaRPr lang="en-US"/>
        </a:p>
      </dgm:t>
    </dgm:pt>
    <dgm:pt modelId="{7B248754-6F0F-4DE9-9BDF-05F84A79CD3B}">
      <dgm:prSet/>
      <dgm:spPr>
        <a:solidFill>
          <a:srgbClr val="A50021"/>
        </a:solidFill>
      </dgm:spPr>
      <dgm:t>
        <a:bodyPr/>
        <a:lstStyle/>
        <a:p>
          <a:r>
            <a:rPr lang="en-US" b="1" dirty="0" err="1"/>
            <a:t>Pengembangan</a:t>
          </a:r>
          <a:r>
            <a:rPr lang="en-US" b="1" dirty="0"/>
            <a:t> </a:t>
          </a:r>
          <a:r>
            <a:rPr lang="en-US" b="1" dirty="0" err="1"/>
            <a:t>pegawai</a:t>
          </a:r>
          <a:r>
            <a:rPr lang="en-US" b="1" dirty="0"/>
            <a:t> </a:t>
          </a:r>
          <a:r>
            <a:rPr lang="en-US" b="1" dirty="0" err="1"/>
            <a:t>berbasis</a:t>
          </a:r>
          <a:r>
            <a:rPr lang="en-US" b="1" dirty="0"/>
            <a:t> </a:t>
          </a:r>
          <a:r>
            <a:rPr lang="en-US" b="1" dirty="0" err="1"/>
            <a:t>kompetensi</a:t>
          </a:r>
          <a:r>
            <a:rPr lang="en-US" b="1" dirty="0"/>
            <a:t> (3)</a:t>
          </a:r>
          <a:endParaRPr lang="en-US" dirty="0"/>
        </a:p>
      </dgm:t>
      <dgm:extLst/>
    </dgm:pt>
    <dgm:pt modelId="{4CFA856C-734E-4B74-B241-55D897C7A4D6}" type="parTrans" cxnId="{815E8934-2579-4EF2-921A-23F3537007EE}">
      <dgm:prSet/>
      <dgm:spPr/>
      <dgm:t>
        <a:bodyPr/>
        <a:lstStyle/>
        <a:p>
          <a:endParaRPr lang="en-US"/>
        </a:p>
      </dgm:t>
    </dgm:pt>
    <dgm:pt modelId="{96B4CDB7-26F8-4632-9F4D-91B00464432E}" type="sibTrans" cxnId="{815E8934-2579-4EF2-921A-23F3537007EE}">
      <dgm:prSet/>
      <dgm:spPr/>
      <dgm:t>
        <a:bodyPr/>
        <a:lstStyle/>
        <a:p>
          <a:endParaRPr lang="en-US"/>
        </a:p>
      </dgm:t>
    </dgm:pt>
    <dgm:pt modelId="{5EADBFE1-CACA-4B94-94C8-BF0488F49238}">
      <dgm:prSet/>
      <dgm:spPr>
        <a:solidFill>
          <a:srgbClr val="FF99CC">
            <a:alpha val="89804"/>
          </a:srgbClr>
        </a:solidFill>
      </dgm:spPr>
      <dgm:t>
        <a:bodyPr/>
        <a:lstStyle/>
        <a:p>
          <a:r>
            <a:rPr lang="en-US" b="0" i="0" u="none" dirty="0"/>
            <a:t>Unit </a:t>
          </a:r>
          <a:r>
            <a:rPr lang="en-US" b="0" i="0" u="none" dirty="0" err="1"/>
            <a:t>Kerja</a:t>
          </a:r>
          <a:r>
            <a:rPr lang="en-US" b="0" i="0" u="none" dirty="0"/>
            <a:t> </a:t>
          </a:r>
          <a:r>
            <a:rPr lang="en-US" b="0" i="0" u="none" dirty="0" err="1"/>
            <a:t>melakukan</a:t>
          </a:r>
          <a:r>
            <a:rPr lang="en-US" b="0" i="0" u="none" dirty="0"/>
            <a:t> Training Need Analysis </a:t>
          </a:r>
          <a:r>
            <a:rPr lang="en-US" b="0" i="0" u="none" dirty="0" err="1"/>
            <a:t>Untuk</a:t>
          </a:r>
          <a:r>
            <a:rPr lang="en-US" b="0" i="0" u="none" dirty="0"/>
            <a:t> </a:t>
          </a:r>
          <a:r>
            <a:rPr lang="en-US" b="0" i="0" u="none" dirty="0" err="1"/>
            <a:t>pengembangan</a:t>
          </a:r>
          <a:r>
            <a:rPr lang="en-US" b="0" i="0" u="none" dirty="0"/>
            <a:t> </a:t>
          </a:r>
          <a:r>
            <a:rPr lang="en-US" b="0" i="0" u="none" dirty="0" err="1"/>
            <a:t>kompetensi</a:t>
          </a:r>
          <a:endParaRPr lang="en-US" dirty="0"/>
        </a:p>
      </dgm:t>
    </dgm:pt>
    <dgm:pt modelId="{A7988F91-5258-4CAE-A683-704B9ABCF3CA}" type="parTrans" cxnId="{95497C5A-BD21-497B-AB82-2DBAC2C90B6C}">
      <dgm:prSet/>
      <dgm:spPr/>
      <dgm:t>
        <a:bodyPr/>
        <a:lstStyle/>
        <a:p>
          <a:endParaRPr lang="en-US"/>
        </a:p>
      </dgm:t>
    </dgm:pt>
    <dgm:pt modelId="{B5ED288E-45FF-4761-8575-90C3B66BCEDB}" type="sibTrans" cxnId="{95497C5A-BD21-497B-AB82-2DBAC2C90B6C}">
      <dgm:prSet/>
      <dgm:spPr/>
      <dgm:t>
        <a:bodyPr/>
        <a:lstStyle/>
        <a:p>
          <a:endParaRPr lang="en-US"/>
        </a:p>
      </dgm:t>
    </dgm:pt>
    <dgm:pt modelId="{3C8F015C-F3E7-4EB2-9F91-F61F874E37B4}">
      <dgm:prSet/>
      <dgm:spPr/>
      <dgm:t>
        <a:bodyPr/>
        <a:lstStyle/>
        <a:p>
          <a:r>
            <a:rPr lang="en-US" b="0" i="0" u="none" dirty="0" err="1"/>
            <a:t>Penyusunan</a:t>
          </a:r>
          <a:r>
            <a:rPr lang="en-US" b="0" i="0" u="none" dirty="0"/>
            <a:t> </a:t>
          </a:r>
          <a:r>
            <a:rPr lang="en-US" b="0" i="0" u="none" dirty="0" err="1"/>
            <a:t>rencana</a:t>
          </a:r>
          <a:r>
            <a:rPr lang="en-US" b="0" i="0" u="none" dirty="0"/>
            <a:t> </a:t>
          </a:r>
          <a:r>
            <a:rPr lang="en-US" b="0" i="0" u="none" dirty="0" err="1"/>
            <a:t>pengembangan</a:t>
          </a:r>
          <a:r>
            <a:rPr lang="en-US" b="0" i="0" u="none" dirty="0"/>
            <a:t> </a:t>
          </a:r>
          <a:r>
            <a:rPr lang="en-US" b="0" i="0" u="none" dirty="0" err="1"/>
            <a:t>kompetensi</a:t>
          </a:r>
          <a:r>
            <a:rPr lang="en-US" b="0" i="0" u="none" dirty="0"/>
            <a:t> </a:t>
          </a:r>
          <a:r>
            <a:rPr lang="en-US" b="0" i="0" u="none" dirty="0" err="1"/>
            <a:t>pegawai</a:t>
          </a:r>
          <a:r>
            <a:rPr lang="en-US" b="0" i="0" u="none" dirty="0"/>
            <a:t>, </a:t>
          </a:r>
          <a:r>
            <a:rPr lang="en-US" b="0" i="0" u="none" dirty="0" err="1"/>
            <a:t>apakah</a:t>
          </a:r>
          <a:r>
            <a:rPr lang="en-US" b="0" i="0" u="none" dirty="0"/>
            <a:t> </a:t>
          </a:r>
          <a:r>
            <a:rPr lang="en-US" b="0" i="0" u="none" dirty="0" err="1"/>
            <a:t>mempertimbangkan</a:t>
          </a:r>
          <a:r>
            <a:rPr lang="en-US" b="0" i="0" u="none" dirty="0"/>
            <a:t> </a:t>
          </a:r>
          <a:r>
            <a:rPr lang="en-US" b="0" i="0" u="none" dirty="0" err="1"/>
            <a:t>hasil</a:t>
          </a:r>
          <a:r>
            <a:rPr lang="en-US" b="0" i="0" u="none" dirty="0"/>
            <a:t> </a:t>
          </a:r>
          <a:r>
            <a:rPr lang="en-US" b="0" i="0" u="none" dirty="0" err="1"/>
            <a:t>pengelolaan</a:t>
          </a:r>
          <a:r>
            <a:rPr lang="en-US" b="0" i="0" u="none" dirty="0"/>
            <a:t> </a:t>
          </a:r>
          <a:r>
            <a:rPr lang="en-US" b="0" i="0" u="none" dirty="0" err="1"/>
            <a:t>kinerja</a:t>
          </a:r>
          <a:r>
            <a:rPr lang="en-US" b="0" i="0" u="none" dirty="0"/>
            <a:t> </a:t>
          </a:r>
          <a:r>
            <a:rPr lang="en-US" b="0" i="0" u="none" dirty="0" err="1"/>
            <a:t>pegawai</a:t>
          </a:r>
          <a:endParaRPr lang="fi-FI" dirty="0"/>
        </a:p>
      </dgm:t>
    </dgm:pt>
    <dgm:pt modelId="{D7A0CB58-EE7F-4DB8-9B07-3DCECE720523}" type="parTrans" cxnId="{7BB44B3C-ED53-4009-9319-3D2E0AFB4883}">
      <dgm:prSet/>
      <dgm:spPr/>
      <dgm:t>
        <a:bodyPr/>
        <a:lstStyle/>
        <a:p>
          <a:endParaRPr lang="en-US"/>
        </a:p>
      </dgm:t>
    </dgm:pt>
    <dgm:pt modelId="{6A2AB463-8610-4C7E-B91E-3B001933A4A0}" type="sibTrans" cxnId="{7BB44B3C-ED53-4009-9319-3D2E0AFB4883}">
      <dgm:prSet/>
      <dgm:spPr/>
      <dgm:t>
        <a:bodyPr/>
        <a:lstStyle/>
        <a:p>
          <a:endParaRPr lang="en-US"/>
        </a:p>
      </dgm:t>
    </dgm:pt>
    <dgm:pt modelId="{1CCCCF9A-0C3B-4B63-A3FE-2F1D84B1DBC0}">
      <dgm:prSet/>
      <dgm:spPr/>
      <dgm:t>
        <a:bodyPr/>
        <a:lstStyle/>
        <a:p>
          <a:endParaRPr lang="en-US" dirty="0"/>
        </a:p>
      </dgm:t>
    </dgm:pt>
    <dgm:pt modelId="{89E48377-0484-479E-A314-8C0C1FAD6B63}" type="parTrans" cxnId="{B30FCD3E-9C13-4D14-AA73-A00BFB5EB77D}">
      <dgm:prSet/>
      <dgm:spPr/>
      <dgm:t>
        <a:bodyPr/>
        <a:lstStyle/>
        <a:p>
          <a:endParaRPr lang="en-US"/>
        </a:p>
      </dgm:t>
    </dgm:pt>
    <dgm:pt modelId="{F2E2673A-E6DF-4131-8017-2FCC7A23AFE6}" type="sibTrans" cxnId="{B30FCD3E-9C13-4D14-AA73-A00BFB5EB77D}">
      <dgm:prSet/>
      <dgm:spPr/>
      <dgm:t>
        <a:bodyPr/>
        <a:lstStyle/>
        <a:p>
          <a:endParaRPr lang="en-US"/>
        </a:p>
      </dgm:t>
    </dgm:pt>
    <dgm:pt modelId="{949E7539-60A8-48D6-ABD4-3979BB152C8D}">
      <dgm:prSet/>
      <dgm:spPr/>
      <dgm:t>
        <a:bodyPr/>
        <a:lstStyle/>
        <a:p>
          <a:r>
            <a:rPr lang="en-US" b="0" i="0" u="none" dirty="0" err="1"/>
            <a:t>Persentase</a:t>
          </a:r>
          <a:r>
            <a:rPr lang="en-US" b="0" i="0" u="none" dirty="0"/>
            <a:t> </a:t>
          </a:r>
          <a:r>
            <a:rPr lang="en-US" b="0" i="0" u="none" dirty="0" err="1"/>
            <a:t>kesenjangan</a:t>
          </a:r>
          <a:r>
            <a:rPr lang="en-US" b="0" i="0" u="none" dirty="0"/>
            <a:t> </a:t>
          </a:r>
          <a:r>
            <a:rPr lang="en-US" b="0" i="0" u="none" dirty="0" err="1"/>
            <a:t>kompetensi</a:t>
          </a:r>
          <a:r>
            <a:rPr lang="en-US" b="0" i="0" u="none" dirty="0"/>
            <a:t> </a:t>
          </a:r>
          <a:r>
            <a:rPr lang="en-US" b="0" i="0" u="none" dirty="0" err="1"/>
            <a:t>pegawai</a:t>
          </a:r>
          <a:r>
            <a:rPr lang="en-US" b="0" i="0" u="none" dirty="0"/>
            <a:t> yang </a:t>
          </a:r>
          <a:r>
            <a:rPr lang="en-US" b="0" i="0" u="none" dirty="0" err="1"/>
            <a:t>ada</a:t>
          </a:r>
          <a:r>
            <a:rPr lang="en-US" b="0" i="0" u="none" dirty="0"/>
            <a:t> </a:t>
          </a:r>
          <a:r>
            <a:rPr lang="en-US" b="0" i="0" u="none" dirty="0" err="1"/>
            <a:t>dengan</a:t>
          </a:r>
          <a:r>
            <a:rPr lang="en-US" b="0" i="0" u="none" dirty="0"/>
            <a:t> </a:t>
          </a:r>
          <a:r>
            <a:rPr lang="en-US" b="0" i="0" u="none" dirty="0" err="1"/>
            <a:t>standar</a:t>
          </a:r>
          <a:r>
            <a:rPr lang="en-US" b="0" i="0" u="none" dirty="0"/>
            <a:t> </a:t>
          </a:r>
          <a:r>
            <a:rPr lang="en-US" b="0" i="0" u="none" dirty="0" err="1"/>
            <a:t>kompetensi</a:t>
          </a:r>
          <a:r>
            <a:rPr lang="en-US" b="0" i="0" u="none" dirty="0"/>
            <a:t> yang </a:t>
          </a:r>
          <a:r>
            <a:rPr lang="en-US" b="0" i="0" u="none" dirty="0" err="1"/>
            <a:t>ditetapkan</a:t>
          </a:r>
          <a:r>
            <a:rPr lang="en-US" b="0" i="0" u="none" dirty="0"/>
            <a:t> </a:t>
          </a:r>
          <a:r>
            <a:rPr lang="en-US" b="0" i="0" u="none" dirty="0" err="1"/>
            <a:t>untuk</a:t>
          </a:r>
          <a:r>
            <a:rPr lang="en-US" b="0" i="0" u="none" dirty="0"/>
            <a:t> </a:t>
          </a:r>
          <a:r>
            <a:rPr lang="en-US" b="0" i="0" u="none" dirty="0" err="1"/>
            <a:t>masing-masing</a:t>
          </a:r>
          <a:r>
            <a:rPr lang="en-US" b="0" i="0" u="none" dirty="0"/>
            <a:t> </a:t>
          </a:r>
          <a:r>
            <a:rPr lang="en-US" b="0" i="0" u="none" dirty="0" err="1"/>
            <a:t>jabatan</a:t>
          </a:r>
          <a:endParaRPr lang="en-US" dirty="0"/>
        </a:p>
      </dgm:t>
    </dgm:pt>
    <dgm:pt modelId="{276DD945-A475-420A-9B83-28A6850787C6}" type="parTrans" cxnId="{F5D795AD-F95E-48E3-9DAE-8D91E00F8E4D}">
      <dgm:prSet/>
      <dgm:spPr/>
      <dgm:t>
        <a:bodyPr/>
        <a:lstStyle/>
        <a:p>
          <a:endParaRPr lang="en-US"/>
        </a:p>
      </dgm:t>
    </dgm:pt>
    <dgm:pt modelId="{E064EB32-D558-46AF-B9DD-D32947C75691}" type="sibTrans" cxnId="{F5D795AD-F95E-48E3-9DAE-8D91E00F8E4D}">
      <dgm:prSet/>
      <dgm:spPr/>
      <dgm:t>
        <a:bodyPr/>
        <a:lstStyle/>
        <a:p>
          <a:endParaRPr lang="en-US"/>
        </a:p>
      </dgm:t>
    </dgm:pt>
    <dgm:pt modelId="{0CD9BA7D-182B-487D-A4E2-8F52418CE2FF}">
      <dgm:prSet/>
      <dgm:spPr/>
      <dgm:t>
        <a:bodyPr/>
        <a:lstStyle/>
        <a:p>
          <a:endParaRPr lang="en-US" dirty="0"/>
        </a:p>
      </dgm:t>
    </dgm:pt>
    <dgm:pt modelId="{A144CDBA-5B0C-478C-83D9-79BB56F51CDB}" type="parTrans" cxnId="{0C2D10CF-A546-4A11-985C-CF567327F0CF}">
      <dgm:prSet/>
      <dgm:spPr/>
      <dgm:t>
        <a:bodyPr/>
        <a:lstStyle/>
        <a:p>
          <a:endParaRPr lang="en-US"/>
        </a:p>
      </dgm:t>
    </dgm:pt>
    <dgm:pt modelId="{4D2E8A1E-AE55-4BA1-BFAD-003CA8D7D1DA}" type="sibTrans" cxnId="{0C2D10CF-A546-4A11-985C-CF567327F0CF}">
      <dgm:prSet/>
      <dgm:spPr/>
      <dgm:t>
        <a:bodyPr/>
        <a:lstStyle/>
        <a:p>
          <a:endParaRPr lang="en-US"/>
        </a:p>
      </dgm:t>
    </dgm:pt>
    <dgm:pt modelId="{3EF0038A-CB52-4D02-9164-2804C1263BC7}">
      <dgm:prSet/>
      <dgm:spPr/>
      <dgm:t>
        <a:bodyPr/>
        <a:lstStyle/>
        <a:p>
          <a:r>
            <a:rPr lang="en-US" b="0" i="0" u="none" dirty="0"/>
            <a:t> unit </a:t>
          </a:r>
          <a:r>
            <a:rPr lang="en-US" b="0" i="0" u="none" dirty="0" err="1"/>
            <a:t>kerja</a:t>
          </a:r>
          <a:r>
            <a:rPr lang="en-US" b="0" i="0" u="none" dirty="0"/>
            <a:t> </a:t>
          </a:r>
          <a:r>
            <a:rPr lang="en-US" b="0" i="0" u="none" dirty="0" err="1"/>
            <a:t>melakukan</a:t>
          </a:r>
          <a:r>
            <a:rPr lang="en-US" b="0" i="0" u="none" dirty="0"/>
            <a:t> </a:t>
          </a:r>
          <a:r>
            <a:rPr lang="en-US" b="0" i="0" u="none" dirty="0" err="1"/>
            <a:t>upaya</a:t>
          </a:r>
          <a:r>
            <a:rPr lang="en-US" b="0" i="0" u="none" dirty="0"/>
            <a:t> </a:t>
          </a:r>
          <a:r>
            <a:rPr lang="en-US" b="0" i="0" u="none" dirty="0" err="1"/>
            <a:t>pengembangan</a:t>
          </a:r>
          <a:r>
            <a:rPr lang="en-US" b="0" i="0" u="none" dirty="0"/>
            <a:t> </a:t>
          </a:r>
          <a:r>
            <a:rPr lang="en-US" b="0" i="0" u="none" dirty="0" err="1"/>
            <a:t>kompetensi</a:t>
          </a:r>
          <a:r>
            <a:rPr lang="en-US" b="0" i="0" u="none" dirty="0"/>
            <a:t> </a:t>
          </a:r>
          <a:r>
            <a:rPr lang="en-US" b="0" i="0" u="none" dirty="0" err="1"/>
            <a:t>kepada</a:t>
          </a:r>
          <a:r>
            <a:rPr lang="en-US" b="0" i="0" u="none" dirty="0"/>
            <a:t> </a:t>
          </a:r>
          <a:r>
            <a:rPr lang="en-US" b="0" i="0" u="none" dirty="0" err="1"/>
            <a:t>pegawai</a:t>
          </a:r>
          <a:r>
            <a:rPr lang="en-US" b="0" i="0" u="none" dirty="0"/>
            <a:t> (</a:t>
          </a:r>
          <a:r>
            <a:rPr lang="en-US" b="0" i="0" u="none" dirty="0" err="1"/>
            <a:t>dapat</a:t>
          </a:r>
          <a:r>
            <a:rPr lang="en-US" b="0" i="0" u="none" dirty="0"/>
            <a:t> </a:t>
          </a:r>
          <a:r>
            <a:rPr lang="en-US" b="0" i="0" u="none" dirty="0" err="1"/>
            <a:t>melalui</a:t>
          </a:r>
          <a:r>
            <a:rPr lang="en-US" b="0" i="0" u="none" dirty="0"/>
            <a:t> </a:t>
          </a:r>
          <a:r>
            <a:rPr lang="en-US" b="0" i="0" u="none" dirty="0" err="1"/>
            <a:t>pengikutsertaan</a:t>
          </a:r>
          <a:r>
            <a:rPr lang="en-US" b="0" i="0" u="none" dirty="0"/>
            <a:t> </a:t>
          </a:r>
          <a:r>
            <a:rPr lang="en-US" b="0" i="0" u="none" dirty="0" err="1"/>
            <a:t>pada</a:t>
          </a:r>
          <a:r>
            <a:rPr lang="en-US" b="0" i="0" u="none" dirty="0"/>
            <a:t> </a:t>
          </a:r>
          <a:r>
            <a:rPr lang="en-US" b="0" i="0" u="none" dirty="0" err="1"/>
            <a:t>lembaga</a:t>
          </a:r>
          <a:r>
            <a:rPr lang="en-US" b="0" i="0" u="none" dirty="0"/>
            <a:t> </a:t>
          </a:r>
          <a:r>
            <a:rPr lang="en-US" b="0" i="0" u="none" dirty="0" err="1"/>
            <a:t>pelatihan</a:t>
          </a:r>
          <a:r>
            <a:rPr lang="en-US" b="0" i="0" u="none" dirty="0"/>
            <a:t>, in-house training, </a:t>
          </a:r>
          <a:r>
            <a:rPr lang="en-US" b="0" i="0" u="none" dirty="0" err="1"/>
            <a:t>atau</a:t>
          </a:r>
          <a:r>
            <a:rPr lang="en-US" b="0" i="0" u="none" dirty="0"/>
            <a:t> </a:t>
          </a:r>
          <a:r>
            <a:rPr lang="en-US" b="0" i="0" u="none" dirty="0" err="1"/>
            <a:t>melalui</a:t>
          </a:r>
          <a:r>
            <a:rPr lang="en-US" b="0" i="0" u="none" dirty="0"/>
            <a:t> coaching, </a:t>
          </a:r>
          <a:r>
            <a:rPr lang="en-US" b="0" i="0" u="none" dirty="0" err="1"/>
            <a:t>atau</a:t>
          </a:r>
          <a:r>
            <a:rPr lang="en-US" b="0" i="0" u="none" dirty="0"/>
            <a:t> mentoring, </a:t>
          </a:r>
          <a:r>
            <a:rPr lang="en-US" b="0" i="0" u="none" dirty="0" err="1"/>
            <a:t>dll</a:t>
          </a:r>
          <a:r>
            <a:rPr lang="en-US" b="0" i="0" u="none" dirty="0"/>
            <a:t>)</a:t>
          </a:r>
          <a:endParaRPr lang="en-US" dirty="0"/>
        </a:p>
      </dgm:t>
    </dgm:pt>
    <dgm:pt modelId="{FA5C0203-2138-46F8-9FD3-9B5C4E937B83}" type="parTrans" cxnId="{98BC8766-2AA8-41D5-876D-FA7B74256EC8}">
      <dgm:prSet/>
      <dgm:spPr/>
      <dgm:t>
        <a:bodyPr/>
        <a:lstStyle/>
        <a:p>
          <a:endParaRPr lang="en-US"/>
        </a:p>
      </dgm:t>
    </dgm:pt>
    <dgm:pt modelId="{1B9A577F-9916-4A4C-9315-EFB7FCB73918}" type="sibTrans" cxnId="{98BC8766-2AA8-41D5-876D-FA7B74256EC8}">
      <dgm:prSet/>
      <dgm:spPr/>
      <dgm:t>
        <a:bodyPr/>
        <a:lstStyle/>
        <a:p>
          <a:endParaRPr lang="en-US"/>
        </a:p>
      </dgm:t>
    </dgm:pt>
    <dgm:pt modelId="{028BC417-2ABC-46C7-92A2-CA212E223B13}">
      <dgm:prSet/>
      <dgm:spPr/>
      <dgm:t>
        <a:bodyPr/>
        <a:lstStyle/>
        <a:p>
          <a:endParaRPr lang="en-US" dirty="0"/>
        </a:p>
      </dgm:t>
    </dgm:pt>
    <dgm:pt modelId="{266FF518-AC27-42ED-AD9B-646F5EC7C897}" type="parTrans" cxnId="{0505D2F9-0B53-4E64-B477-013E12CCF998}">
      <dgm:prSet/>
      <dgm:spPr/>
      <dgm:t>
        <a:bodyPr/>
        <a:lstStyle/>
        <a:p>
          <a:endParaRPr lang="en-US"/>
        </a:p>
      </dgm:t>
    </dgm:pt>
    <dgm:pt modelId="{431EB308-F3F7-4584-84BA-A521AC300E01}" type="sibTrans" cxnId="{0505D2F9-0B53-4E64-B477-013E12CCF998}">
      <dgm:prSet/>
      <dgm:spPr/>
      <dgm:t>
        <a:bodyPr/>
        <a:lstStyle/>
        <a:p>
          <a:endParaRPr lang="en-US"/>
        </a:p>
      </dgm:t>
    </dgm:pt>
    <dgm:pt modelId="{3F56804F-00E5-4F2D-92D5-E67767909F43}">
      <dgm:prSet/>
      <dgm:spPr/>
      <dgm:t>
        <a:bodyPr/>
        <a:lstStyle/>
        <a:p>
          <a:r>
            <a:rPr lang="en-US" b="0" i="0" u="none" dirty="0"/>
            <a:t>monitoring </a:t>
          </a:r>
          <a:r>
            <a:rPr lang="en-US" b="0" i="0" u="none" dirty="0" err="1"/>
            <a:t>dan</a:t>
          </a:r>
          <a:r>
            <a:rPr lang="en-US" b="0" i="0" u="none" dirty="0"/>
            <a:t> </a:t>
          </a:r>
          <a:r>
            <a:rPr lang="en-US" b="0" i="0" u="none" dirty="0" err="1"/>
            <a:t>evaluasi</a:t>
          </a:r>
          <a:r>
            <a:rPr lang="en-US" b="0" i="0" u="none" dirty="0"/>
            <a:t> </a:t>
          </a:r>
          <a:r>
            <a:rPr lang="en-US" b="0" i="0" u="none" dirty="0" err="1"/>
            <a:t>pengembangan</a:t>
          </a:r>
          <a:r>
            <a:rPr lang="en-US" b="0" i="0" u="none" dirty="0"/>
            <a:t> </a:t>
          </a:r>
          <a:r>
            <a:rPr lang="en-US" b="0" i="0" u="none" dirty="0" err="1"/>
            <a:t>pegawai</a:t>
          </a:r>
          <a:r>
            <a:rPr lang="en-US" b="0" i="0" u="none" dirty="0"/>
            <a:t> </a:t>
          </a:r>
          <a:r>
            <a:rPr lang="en-US" b="0" i="0" u="none" dirty="0" err="1"/>
            <a:t>berbasis</a:t>
          </a:r>
          <a:r>
            <a:rPr lang="en-US" b="0" i="0" u="none" dirty="0"/>
            <a:t> </a:t>
          </a:r>
          <a:r>
            <a:rPr lang="en-US" b="0" i="0" u="none" dirty="0" err="1"/>
            <a:t>kompetensi</a:t>
          </a:r>
          <a:r>
            <a:rPr lang="en-US" b="0" i="0" u="none" dirty="0"/>
            <a:t> </a:t>
          </a:r>
          <a:r>
            <a:rPr lang="en-US" b="0" i="0" u="none" dirty="0" err="1"/>
            <a:t>secara</a:t>
          </a:r>
          <a:r>
            <a:rPr lang="en-US" b="0" i="0" u="none" dirty="0"/>
            <a:t> </a:t>
          </a:r>
          <a:r>
            <a:rPr lang="en-US" b="0" i="0" u="none" dirty="0" err="1"/>
            <a:t>berkala</a:t>
          </a:r>
          <a:endParaRPr lang="en-US" dirty="0"/>
        </a:p>
      </dgm:t>
    </dgm:pt>
    <dgm:pt modelId="{F1CAC605-1E19-4E85-8C62-9FA42F30D93D}" type="parTrans" cxnId="{8C84F0E9-575F-4609-A5FC-A8BF0740EC57}">
      <dgm:prSet/>
      <dgm:spPr/>
      <dgm:t>
        <a:bodyPr/>
        <a:lstStyle/>
        <a:p>
          <a:endParaRPr lang="en-US"/>
        </a:p>
      </dgm:t>
    </dgm:pt>
    <dgm:pt modelId="{67A90753-2DBE-4647-9592-58185F1178F0}" type="sibTrans" cxnId="{8C84F0E9-575F-4609-A5FC-A8BF0740EC57}">
      <dgm:prSet/>
      <dgm:spPr/>
      <dgm:t>
        <a:bodyPr/>
        <a:lstStyle/>
        <a:p>
          <a:endParaRPr lang="en-US"/>
        </a:p>
      </dgm:t>
    </dgm:pt>
    <dgm:pt modelId="{75E5563E-F0F3-41C6-B3E6-A5C0DC54D0DE}">
      <dgm:prSet/>
      <dgm:spPr>
        <a:solidFill>
          <a:srgbClr val="FF99CC">
            <a:alpha val="89804"/>
          </a:srgbClr>
        </a:solidFill>
      </dgm:spPr>
      <dgm:t>
        <a:bodyPr/>
        <a:lstStyle/>
        <a:p>
          <a:endParaRPr lang="en-US" dirty="0"/>
        </a:p>
      </dgm:t>
    </dgm:pt>
    <dgm:pt modelId="{B91A95FF-5AA0-45A6-8E7F-D806B80664B5}" type="parTrans" cxnId="{FD73A2D8-03AA-4B46-ADCD-864031D3D636}">
      <dgm:prSet/>
      <dgm:spPr/>
      <dgm:t>
        <a:bodyPr/>
        <a:lstStyle/>
        <a:p>
          <a:endParaRPr lang="en-US"/>
        </a:p>
      </dgm:t>
    </dgm:pt>
    <dgm:pt modelId="{CE01AE7A-150A-4AB0-B49B-664A7BAB833A}" type="sibTrans" cxnId="{FD73A2D8-03AA-4B46-ADCD-864031D3D636}">
      <dgm:prSet/>
      <dgm:spPr/>
      <dgm:t>
        <a:bodyPr/>
        <a:lstStyle/>
        <a:p>
          <a:endParaRPr lang="en-US"/>
        </a:p>
      </dgm:t>
    </dgm:pt>
    <dgm:pt modelId="{8F997FEC-8A2C-4A10-BE58-BBB1DC89B446}">
      <dgm:prSet phldrT="[Text]"/>
      <dgm:spPr>
        <a:solidFill>
          <a:srgbClr val="FF99CC">
            <a:alpha val="89804"/>
          </a:srgbClr>
        </a:solidFill>
      </dgm:spPr>
      <dgm:t>
        <a:bodyPr/>
        <a:lstStyle/>
        <a:p>
          <a:r>
            <a:rPr lang="en-US" b="0" i="0" u="none" dirty="0" err="1"/>
            <a:t>Dalam</a:t>
          </a:r>
          <a:r>
            <a:rPr lang="en-US" b="0" i="0" u="none" dirty="0"/>
            <a:t> </a:t>
          </a:r>
          <a:r>
            <a:rPr lang="en-US" b="0" i="0" u="none" dirty="0" err="1"/>
            <a:t>melakukan</a:t>
          </a:r>
          <a:r>
            <a:rPr lang="en-US" b="0" i="0" u="none" dirty="0"/>
            <a:t> </a:t>
          </a:r>
          <a:r>
            <a:rPr lang="en-US" b="0" i="0" u="none" dirty="0" err="1"/>
            <a:t>pengembangan</a:t>
          </a:r>
          <a:r>
            <a:rPr lang="en-US" b="0" i="0" u="none" dirty="0"/>
            <a:t> </a:t>
          </a:r>
          <a:r>
            <a:rPr lang="en-US" b="0" i="0" u="none" dirty="0" err="1"/>
            <a:t>karier</a:t>
          </a:r>
          <a:r>
            <a:rPr lang="en-US" b="0" i="0" u="none" dirty="0"/>
            <a:t> </a:t>
          </a:r>
          <a:r>
            <a:rPr lang="en-US" b="0" i="0" u="none" dirty="0" err="1"/>
            <a:t>pegawai</a:t>
          </a:r>
          <a:r>
            <a:rPr lang="en-US" b="0" i="0" u="none" dirty="0"/>
            <a:t>, </a:t>
          </a:r>
          <a:r>
            <a:rPr lang="en-US" b="0" i="0" u="none" dirty="0" err="1"/>
            <a:t>apakah</a:t>
          </a:r>
          <a:r>
            <a:rPr lang="en-US" b="0" i="0" u="none" dirty="0"/>
            <a:t> </a:t>
          </a:r>
          <a:r>
            <a:rPr lang="en-US" b="0" i="0" u="none" dirty="0" err="1"/>
            <a:t>telah</a:t>
          </a:r>
          <a:r>
            <a:rPr lang="en-US" b="0" i="0" u="none" dirty="0"/>
            <a:t> </a:t>
          </a:r>
          <a:r>
            <a:rPr lang="en-US" b="0" i="0" u="none" dirty="0" err="1"/>
            <a:t>dilakukan</a:t>
          </a:r>
          <a:r>
            <a:rPr lang="en-US" b="0" i="0" u="none" dirty="0"/>
            <a:t> </a:t>
          </a:r>
          <a:r>
            <a:rPr lang="en-US" b="0" i="0" u="none" dirty="0" err="1"/>
            <a:t>mutasi</a:t>
          </a:r>
          <a:r>
            <a:rPr lang="en-US" b="0" i="0" u="none" dirty="0"/>
            <a:t> </a:t>
          </a:r>
          <a:r>
            <a:rPr lang="en-US" b="0" i="0" u="none" dirty="0" err="1"/>
            <a:t>pegawai</a:t>
          </a:r>
          <a:r>
            <a:rPr lang="en-US" b="0" i="0" u="none" dirty="0"/>
            <a:t> </a:t>
          </a:r>
          <a:r>
            <a:rPr lang="en-US" b="0" i="0" u="none" dirty="0" err="1"/>
            <a:t>antar</a:t>
          </a:r>
          <a:r>
            <a:rPr lang="en-US" b="0" i="0" u="none" dirty="0"/>
            <a:t> </a:t>
          </a:r>
          <a:r>
            <a:rPr lang="en-US" b="0" i="0" u="none" dirty="0" err="1"/>
            <a:t>jabatan</a:t>
          </a:r>
          <a:endParaRPr lang="en-US" dirty="0"/>
        </a:p>
      </dgm:t>
    </dgm:pt>
    <dgm:pt modelId="{66857BB4-64BB-433D-B20B-1C6DB96B82DD}" type="sibTrans" cxnId="{53450249-7B3F-4EC1-A06F-D27B0564502F}">
      <dgm:prSet/>
      <dgm:spPr/>
      <dgm:t>
        <a:bodyPr/>
        <a:lstStyle/>
        <a:p>
          <a:endParaRPr lang="en-US"/>
        </a:p>
      </dgm:t>
    </dgm:pt>
    <dgm:pt modelId="{40B4D425-6533-432D-81B1-52A2F8915E22}" type="parTrans" cxnId="{53450249-7B3F-4EC1-A06F-D27B0564502F}">
      <dgm:prSet/>
      <dgm:spPr/>
      <dgm:t>
        <a:bodyPr/>
        <a:lstStyle/>
        <a:p>
          <a:endParaRPr lang="en-US"/>
        </a:p>
      </dgm:t>
    </dgm:pt>
    <dgm:pt modelId="{76773CDB-9C47-4EC9-8DEE-C609291399D3}">
      <dgm:prSet phldrT="[Text]"/>
      <dgm:spPr>
        <a:solidFill>
          <a:srgbClr val="A50021"/>
        </a:solidFill>
      </dgm:spPr>
      <dgm:t>
        <a:bodyPr/>
        <a:lstStyle/>
        <a:p>
          <a:r>
            <a:rPr lang="en-US" b="1" dirty="0" err="1"/>
            <a:t>Pola</a:t>
          </a:r>
          <a:r>
            <a:rPr lang="en-US" b="1" dirty="0"/>
            <a:t> </a:t>
          </a:r>
          <a:r>
            <a:rPr lang="en-US" b="1" dirty="0" err="1"/>
            <a:t>Mutasi</a:t>
          </a:r>
          <a:r>
            <a:rPr lang="en-US" b="1" dirty="0"/>
            <a:t> Internal (2)</a:t>
          </a:r>
          <a:endParaRPr lang="en-US" dirty="0"/>
        </a:p>
      </dgm:t>
      <dgm:extLst/>
    </dgm:pt>
    <dgm:pt modelId="{61B1054F-99F3-495F-9691-0EC77002E749}" type="sibTrans" cxnId="{CF3A66DE-17A1-4251-B3C9-AB7F14276AF7}">
      <dgm:prSet/>
      <dgm:spPr/>
      <dgm:t>
        <a:bodyPr/>
        <a:lstStyle/>
        <a:p>
          <a:endParaRPr lang="en-US"/>
        </a:p>
      </dgm:t>
    </dgm:pt>
    <dgm:pt modelId="{0E41A7A3-3BC6-43DD-9132-4D65E8B6D004}" type="parTrans" cxnId="{CF3A66DE-17A1-4251-B3C9-AB7F14276AF7}">
      <dgm:prSet/>
      <dgm:spPr/>
      <dgm:t>
        <a:bodyPr/>
        <a:lstStyle/>
        <a:p>
          <a:endParaRPr lang="en-US"/>
        </a:p>
      </dgm:t>
    </dgm:pt>
    <dgm:pt modelId="{B7689928-5445-45F8-A141-33928E40D5C9}">
      <dgm:prSet/>
      <dgm:spPr/>
      <dgm:t>
        <a:bodyPr/>
        <a:lstStyle/>
        <a:p>
          <a:r>
            <a:rPr lang="en-US" b="0" i="0" u="none" dirty="0"/>
            <a:t>Monitoring </a:t>
          </a:r>
          <a:r>
            <a:rPr lang="en-US" b="0" i="0" u="none" dirty="0" err="1"/>
            <a:t>dan</a:t>
          </a:r>
          <a:r>
            <a:rPr lang="en-US" b="0" i="0" u="none" dirty="0"/>
            <a:t> </a:t>
          </a:r>
          <a:r>
            <a:rPr lang="en-US" b="0" i="0" u="none" dirty="0" err="1"/>
            <a:t>dan</a:t>
          </a:r>
          <a:r>
            <a:rPr lang="en-US" b="0" i="0" u="none" dirty="0"/>
            <a:t> </a:t>
          </a:r>
          <a:r>
            <a:rPr lang="en-US" b="0" i="0" u="none" dirty="0" err="1"/>
            <a:t>evaluasi</a:t>
          </a:r>
          <a:r>
            <a:rPr lang="en-US" b="0" i="0" u="none" dirty="0"/>
            <a:t> </a:t>
          </a:r>
          <a:r>
            <a:rPr lang="en-US" b="0" i="0" u="none" dirty="0" err="1"/>
            <a:t>terhadap</a:t>
          </a:r>
          <a:r>
            <a:rPr lang="en-US" b="0" i="0" u="none" dirty="0"/>
            <a:t> </a:t>
          </a:r>
          <a:r>
            <a:rPr lang="en-US" b="0" i="0" u="none" dirty="0" err="1"/>
            <a:t>penempatan</a:t>
          </a:r>
          <a:r>
            <a:rPr lang="en-US" b="0" i="0" u="none" dirty="0"/>
            <a:t> </a:t>
          </a:r>
          <a:r>
            <a:rPr lang="en-US" b="0" i="0" u="none" dirty="0" err="1"/>
            <a:t>pegawai</a:t>
          </a:r>
          <a:r>
            <a:rPr lang="en-US" b="0" i="0" u="none" dirty="0"/>
            <a:t> </a:t>
          </a:r>
          <a:r>
            <a:rPr lang="en-US" b="0" i="0" u="none" dirty="0" err="1"/>
            <a:t>rekrutmen</a:t>
          </a:r>
          <a:r>
            <a:rPr lang="en-US" b="0" i="0" u="none" dirty="0"/>
            <a:t> </a:t>
          </a:r>
          <a:r>
            <a:rPr lang="en-US" b="0" i="0" u="none" dirty="0" err="1"/>
            <a:t>untuk</a:t>
          </a:r>
          <a:r>
            <a:rPr lang="en-US" b="0" i="0" u="none" dirty="0"/>
            <a:t> </a:t>
          </a:r>
          <a:r>
            <a:rPr lang="en-US" b="0" i="0" u="none" dirty="0" err="1"/>
            <a:t>memenuhi</a:t>
          </a:r>
          <a:r>
            <a:rPr lang="en-US" b="0" i="0" u="none" dirty="0"/>
            <a:t> </a:t>
          </a:r>
          <a:r>
            <a:rPr lang="en-US" b="0" i="0" u="none" dirty="0" err="1"/>
            <a:t>kebutuhan</a:t>
          </a:r>
          <a:r>
            <a:rPr lang="en-US" b="0" i="0" u="none" dirty="0"/>
            <a:t> </a:t>
          </a:r>
          <a:r>
            <a:rPr lang="en-US" b="0" i="0" u="none" dirty="0" err="1"/>
            <a:t>jabatan</a:t>
          </a:r>
          <a:r>
            <a:rPr lang="en-US" b="0" i="0" u="none" dirty="0"/>
            <a:t> </a:t>
          </a:r>
          <a:r>
            <a:rPr lang="en-US" b="0" i="0" u="none" dirty="0" err="1"/>
            <a:t>dalam</a:t>
          </a:r>
          <a:r>
            <a:rPr lang="en-US" b="0" i="0" u="none" dirty="0"/>
            <a:t> </a:t>
          </a:r>
          <a:r>
            <a:rPr lang="en-US" b="0" i="0" u="none" dirty="0" err="1"/>
            <a:t>organisasi</a:t>
          </a:r>
          <a:r>
            <a:rPr lang="en-US" b="0" i="0" u="none" dirty="0"/>
            <a:t> </a:t>
          </a:r>
          <a:r>
            <a:rPr lang="en-US" b="0" i="0" u="none" dirty="0" err="1"/>
            <a:t>telah</a:t>
          </a:r>
          <a:r>
            <a:rPr lang="en-US" b="0" i="0" u="none" dirty="0"/>
            <a:t> </a:t>
          </a:r>
          <a:r>
            <a:rPr lang="en-US" b="0" i="0" u="none" dirty="0" err="1"/>
            <a:t>memberikan</a:t>
          </a:r>
          <a:r>
            <a:rPr lang="en-US" b="0" i="0" u="none" dirty="0"/>
            <a:t> </a:t>
          </a:r>
          <a:r>
            <a:rPr lang="en-US" b="0" i="0" u="none" dirty="0" err="1"/>
            <a:t>perbaikan</a:t>
          </a:r>
          <a:r>
            <a:rPr lang="en-US" b="0" i="0" u="none" dirty="0"/>
            <a:t> </a:t>
          </a:r>
          <a:r>
            <a:rPr lang="en-US" b="0" i="0" u="none" dirty="0" err="1"/>
            <a:t>terhadap</a:t>
          </a:r>
          <a:r>
            <a:rPr lang="en-US" b="0" i="0" u="none" dirty="0"/>
            <a:t> </a:t>
          </a:r>
          <a:r>
            <a:rPr lang="en-US" b="0" i="0" u="none" dirty="0" err="1"/>
            <a:t>kinerja</a:t>
          </a:r>
          <a:r>
            <a:rPr lang="en-US" b="0" i="0" u="none" dirty="0"/>
            <a:t> unit </a:t>
          </a:r>
          <a:r>
            <a:rPr lang="en-US" b="0" i="0" u="none" dirty="0" err="1"/>
            <a:t>kerja</a:t>
          </a:r>
          <a:endParaRPr lang="en-US" dirty="0"/>
        </a:p>
      </dgm:t>
    </dgm:pt>
    <dgm:pt modelId="{D4CBF5C5-6AAE-4B1E-B397-68953733946A}" type="sibTrans" cxnId="{26445718-B178-468C-84A4-5F32267CF776}">
      <dgm:prSet/>
      <dgm:spPr/>
      <dgm:t>
        <a:bodyPr/>
        <a:lstStyle/>
        <a:p>
          <a:endParaRPr lang="en-US"/>
        </a:p>
      </dgm:t>
    </dgm:pt>
    <dgm:pt modelId="{EABF28B1-1C36-415E-A2D3-10FA399CFB1F}" type="parTrans" cxnId="{26445718-B178-468C-84A4-5F32267CF776}">
      <dgm:prSet/>
      <dgm:spPr/>
      <dgm:t>
        <a:bodyPr/>
        <a:lstStyle/>
        <a:p>
          <a:endParaRPr lang="en-US"/>
        </a:p>
      </dgm:t>
    </dgm:pt>
    <dgm:pt modelId="{7CB1EF98-8758-EC4E-82D2-8B62768D43BC}">
      <dgm:prSet phldrT="[Text]"/>
      <dgm:spPr>
        <a:solidFill>
          <a:srgbClr val="FF99CC">
            <a:alpha val="89804"/>
          </a:srgbClr>
        </a:solidFill>
      </dgm:spPr>
      <dgm:t>
        <a:bodyPr/>
        <a:lstStyle/>
        <a:p>
          <a:endParaRPr lang="en-US" dirty="0"/>
        </a:p>
      </dgm:t>
    </dgm:pt>
    <dgm:pt modelId="{1439CC73-92C5-7047-A300-65128F0F37CD}" type="parTrans" cxnId="{F31F0039-AFC3-5C4F-97B0-FD059059B34C}">
      <dgm:prSet/>
      <dgm:spPr/>
      <dgm:t>
        <a:bodyPr/>
        <a:lstStyle/>
        <a:p>
          <a:endParaRPr lang="en-US"/>
        </a:p>
      </dgm:t>
    </dgm:pt>
    <dgm:pt modelId="{9FA85A3B-F5F5-204A-B40E-82D71A495128}" type="sibTrans" cxnId="{F31F0039-AFC3-5C4F-97B0-FD059059B34C}">
      <dgm:prSet/>
      <dgm:spPr/>
      <dgm:t>
        <a:bodyPr/>
        <a:lstStyle/>
        <a:p>
          <a:endParaRPr lang="en-US"/>
        </a:p>
      </dgm:t>
    </dgm:pt>
    <dgm:pt modelId="{5B511D7F-7A15-4A4A-93B1-50FEC41A617C}">
      <dgm:prSet/>
      <dgm:spPr>
        <a:solidFill>
          <a:srgbClr val="FF99CC">
            <a:alpha val="89804"/>
          </a:srgbClr>
        </a:solidFill>
      </dgm:spPr>
      <dgm:t>
        <a:bodyPr/>
        <a:lstStyle/>
        <a:p>
          <a:endParaRPr lang="en-US" dirty="0"/>
        </a:p>
      </dgm:t>
    </dgm:pt>
    <dgm:pt modelId="{F3D8A77D-5965-514C-9847-6875497AB234}" type="parTrans" cxnId="{124351AD-4B45-CE4C-BB47-8D229208A028}">
      <dgm:prSet/>
      <dgm:spPr/>
    </dgm:pt>
    <dgm:pt modelId="{63A72216-A62F-6245-BEE1-8799ED6493CF}" type="sibTrans" cxnId="{124351AD-4B45-CE4C-BB47-8D229208A028}">
      <dgm:prSet/>
      <dgm:spPr/>
    </dgm:pt>
    <dgm:pt modelId="{3DF0675D-5E40-4385-8EBE-84D9B9174AD9}" type="pres">
      <dgm:prSet presAssocID="{066A9902-2E7B-4AAF-BCBE-53B0A91EF33D}" presName="Name0" presStyleCnt="0">
        <dgm:presLayoutVars>
          <dgm:dir/>
          <dgm:animLvl val="lvl"/>
          <dgm:resizeHandles val="exact"/>
        </dgm:presLayoutVars>
      </dgm:prSet>
      <dgm:spPr/>
    </dgm:pt>
    <dgm:pt modelId="{92F05D21-EAF7-4BE1-B280-9721B38B3E05}" type="pres">
      <dgm:prSet presAssocID="{BC33E01A-6C02-473F-9343-5D2595F6107D}" presName="composite" presStyleCnt="0"/>
      <dgm:spPr/>
    </dgm:pt>
    <dgm:pt modelId="{611550CC-357A-45D1-BD37-AAD22A663817}" type="pres">
      <dgm:prSet presAssocID="{BC33E01A-6C02-473F-9343-5D2595F6107D}" presName="parTx" presStyleLbl="alignNode1" presStyleIdx="0" presStyleCnt="3" custScaleY="149225">
        <dgm:presLayoutVars>
          <dgm:chMax val="0"/>
          <dgm:chPref val="0"/>
          <dgm:bulletEnabled val="1"/>
        </dgm:presLayoutVars>
      </dgm:prSet>
      <dgm:spPr/>
    </dgm:pt>
    <dgm:pt modelId="{545F4C7C-24B9-401E-AC40-CB57A1377712}" type="pres">
      <dgm:prSet presAssocID="{BC33E01A-6C02-473F-9343-5D2595F6107D}" presName="desTx" presStyleLbl="alignAccFollowNode1" presStyleIdx="0" presStyleCnt="3" custLinFactNeighborY="3794">
        <dgm:presLayoutVars>
          <dgm:bulletEnabled val="1"/>
        </dgm:presLayoutVars>
      </dgm:prSet>
      <dgm:spPr/>
    </dgm:pt>
    <dgm:pt modelId="{26175571-8701-4AC8-AF41-8B2733DA01E3}" type="pres">
      <dgm:prSet presAssocID="{D1A40F94-55DE-4BB2-A057-E4B4B4C08DB8}" presName="space" presStyleCnt="0"/>
      <dgm:spPr/>
    </dgm:pt>
    <dgm:pt modelId="{5E2BE04E-DDC1-47B8-A74B-157B3A711A81}" type="pres">
      <dgm:prSet presAssocID="{76773CDB-9C47-4EC9-8DEE-C609291399D3}" presName="composite" presStyleCnt="0"/>
      <dgm:spPr/>
    </dgm:pt>
    <dgm:pt modelId="{AAF5CAF6-28E1-4EFB-9C19-F589212A926F}" type="pres">
      <dgm:prSet presAssocID="{76773CDB-9C47-4EC9-8DEE-C609291399D3}" presName="parTx" presStyleLbl="alignNode1" presStyleIdx="1" presStyleCnt="3" custScaleY="144603">
        <dgm:presLayoutVars>
          <dgm:chMax val="0"/>
          <dgm:chPref val="0"/>
          <dgm:bulletEnabled val="1"/>
        </dgm:presLayoutVars>
      </dgm:prSet>
      <dgm:spPr/>
    </dgm:pt>
    <dgm:pt modelId="{2C799F78-37DF-4A7E-B3F0-C2802FF80F45}" type="pres">
      <dgm:prSet presAssocID="{76773CDB-9C47-4EC9-8DEE-C609291399D3}" presName="desTx" presStyleLbl="alignAccFollowNode1" presStyleIdx="1" presStyleCnt="3" custLinFactNeighborY="3794">
        <dgm:presLayoutVars>
          <dgm:bulletEnabled val="1"/>
        </dgm:presLayoutVars>
      </dgm:prSet>
      <dgm:spPr/>
    </dgm:pt>
    <dgm:pt modelId="{267DA72D-1A4E-463B-8A95-D42E09927AEB}" type="pres">
      <dgm:prSet presAssocID="{61B1054F-99F3-495F-9691-0EC77002E749}" presName="space" presStyleCnt="0"/>
      <dgm:spPr/>
    </dgm:pt>
    <dgm:pt modelId="{7C094924-651A-4C75-95A4-FF9B6B55BCF9}" type="pres">
      <dgm:prSet presAssocID="{7B248754-6F0F-4DE9-9BDF-05F84A79CD3B}" presName="composite" presStyleCnt="0"/>
      <dgm:spPr/>
    </dgm:pt>
    <dgm:pt modelId="{EF60912E-C4AB-4E87-97CC-5CD0A88ED4D5}" type="pres">
      <dgm:prSet presAssocID="{7B248754-6F0F-4DE9-9BDF-05F84A79CD3B}" presName="parTx" presStyleLbl="alignNode1" presStyleIdx="2" presStyleCnt="3" custScaleY="144603">
        <dgm:presLayoutVars>
          <dgm:chMax val="0"/>
          <dgm:chPref val="0"/>
          <dgm:bulletEnabled val="1"/>
        </dgm:presLayoutVars>
      </dgm:prSet>
      <dgm:spPr/>
    </dgm:pt>
    <dgm:pt modelId="{F2949BD8-8CC4-499A-9213-9CD217AAC9EE}" type="pres">
      <dgm:prSet presAssocID="{7B248754-6F0F-4DE9-9BDF-05F84A79CD3B}" presName="desTx" presStyleLbl="alignAccFollowNode1" presStyleIdx="2" presStyleCnt="3" custLinFactNeighborY="3794">
        <dgm:presLayoutVars>
          <dgm:bulletEnabled val="1"/>
        </dgm:presLayoutVars>
      </dgm:prSet>
      <dgm:spPr/>
    </dgm:pt>
  </dgm:ptLst>
  <dgm:cxnLst>
    <dgm:cxn modelId="{D83E3502-05DA-460F-BBB8-4FA66B5861CA}" srcId="{76773CDB-9C47-4EC9-8DEE-C609291399D3}" destId="{9058FC20-DF8C-48F0-9316-B148A62C201B}" srcOrd="2" destOrd="0" parTransId="{25CB0EB1-752A-4BC4-8492-BC36E72A8D52}" sibTransId="{82C6F50F-FC69-46E5-99C1-1B2476477386}"/>
    <dgm:cxn modelId="{42611903-0E4D-4128-85A5-808CD139FE7A}" srcId="{76773CDB-9C47-4EC9-8DEE-C609291399D3}" destId="{8959EFAC-8649-4677-9A55-7BF4B0E7F252}" srcOrd="3" destOrd="0" parTransId="{3718323E-478A-4665-8682-F9D27C36E71A}" sibTransId="{1477F4DD-AC96-4C1B-912C-EF3C17E4DAB0}"/>
    <dgm:cxn modelId="{5D31B907-B559-41C9-A4FA-85E762A58BC1}" type="presOf" srcId="{8F997FEC-8A2C-4A10-BE58-BBB1DC89B446}" destId="{2C799F78-37DF-4A7E-B3F0-C2802FF80F45}" srcOrd="0" destOrd="0" presId="urn:microsoft.com/office/officeart/2005/8/layout/hList1"/>
    <dgm:cxn modelId="{26445718-B178-468C-84A4-5F32267CF776}" srcId="{BC33E01A-6C02-473F-9343-5D2595F6107D}" destId="{B7689928-5445-45F8-A141-33928E40D5C9}" srcOrd="5" destOrd="0" parTransId="{EABF28B1-1C36-415E-A2D3-10FA399CFB1F}" sibTransId="{D4CBF5C5-6AAE-4B1E-B397-68953733946A}"/>
    <dgm:cxn modelId="{0FBF6D1A-778F-4118-A52D-C6A978A7CD8A}" srcId="{76773CDB-9C47-4EC9-8DEE-C609291399D3}" destId="{6F556CD2-2055-4AAE-A064-5A0A0D29BD4A}" srcOrd="4" destOrd="0" parTransId="{AB6E005C-1715-4CF0-97D3-1A1C2CE8390F}" sibTransId="{777444A3-3EDC-47BD-AFF7-095DB0792D65}"/>
    <dgm:cxn modelId="{B312751D-0F23-4051-99FF-28D8FE371CAF}" type="presOf" srcId="{5EADBFE1-CACA-4B94-94C8-BF0488F49238}" destId="{F2949BD8-8CC4-499A-9213-9CD217AAC9EE}" srcOrd="0" destOrd="0" presId="urn:microsoft.com/office/officeart/2005/8/layout/hList1"/>
    <dgm:cxn modelId="{5764901D-DC4A-4160-AB09-EADE42800FA2}" srcId="{BC33E01A-6C02-473F-9343-5D2595F6107D}" destId="{FA87213C-B948-43A8-8C87-B19EC465D9B3}" srcOrd="2" destOrd="0" parTransId="{030110DC-446C-42BF-8F52-E35082FFE713}" sibTransId="{C9B1EB3A-4D8D-4A24-A49C-4C5582D28D28}"/>
    <dgm:cxn modelId="{3383D81F-57FE-411A-A4D0-8FDEC04CB5C3}" type="presOf" srcId="{BC33E01A-6C02-473F-9343-5D2595F6107D}" destId="{611550CC-357A-45D1-BD37-AAD22A663817}" srcOrd="0" destOrd="0" presId="urn:microsoft.com/office/officeart/2005/8/layout/hList1"/>
    <dgm:cxn modelId="{D822EA22-017A-481B-A1F1-E1D10A954F94}" type="presOf" srcId="{216D869E-5388-469A-9C1E-C867170CCCDE}" destId="{545F4C7C-24B9-401E-AC40-CB57A1377712}" srcOrd="0" destOrd="6" presId="urn:microsoft.com/office/officeart/2005/8/layout/hList1"/>
    <dgm:cxn modelId="{60182F29-94F3-4D02-910B-1F432BA74A32}" type="presOf" srcId="{9058FC20-DF8C-48F0-9316-B148A62C201B}" destId="{2C799F78-37DF-4A7E-B3F0-C2802FF80F45}" srcOrd="0" destOrd="2" presId="urn:microsoft.com/office/officeart/2005/8/layout/hList1"/>
    <dgm:cxn modelId="{815E8934-2579-4EF2-921A-23F3537007EE}" srcId="{066A9902-2E7B-4AAF-BCBE-53B0A91EF33D}" destId="{7B248754-6F0F-4DE9-9BDF-05F84A79CD3B}" srcOrd="2" destOrd="0" parTransId="{4CFA856C-734E-4B74-B241-55D897C7A4D6}" sibTransId="{96B4CDB7-26F8-4632-9F4D-91B00464432E}"/>
    <dgm:cxn modelId="{F38FF237-80F7-40E5-8965-19AA3B95E3F6}" type="presOf" srcId="{028BC417-2ABC-46C7-92A2-CA212E223B13}" destId="{F2949BD8-8CC4-499A-9213-9CD217AAC9EE}" srcOrd="0" destOrd="7" presId="urn:microsoft.com/office/officeart/2005/8/layout/hList1"/>
    <dgm:cxn modelId="{F31F0039-AFC3-5C4F-97B0-FD059059B34C}" srcId="{BC33E01A-6C02-473F-9343-5D2595F6107D}" destId="{7CB1EF98-8758-EC4E-82D2-8B62768D43BC}" srcOrd="1" destOrd="0" parTransId="{1439CC73-92C5-7047-A300-65128F0F37CD}" sibTransId="{9FA85A3B-F5F5-204A-B40E-82D71A495128}"/>
    <dgm:cxn modelId="{98D1AE3B-DBCE-4367-8945-D025098E908E}" type="presOf" srcId="{7B248754-6F0F-4DE9-9BDF-05F84A79CD3B}" destId="{EF60912E-C4AB-4E87-97CC-5CD0A88ED4D5}" srcOrd="0" destOrd="0" presId="urn:microsoft.com/office/officeart/2005/8/layout/hList1"/>
    <dgm:cxn modelId="{7BB44B3C-ED53-4009-9319-3D2E0AFB4883}" srcId="{7B248754-6F0F-4DE9-9BDF-05F84A79CD3B}" destId="{3C8F015C-F3E7-4EB2-9F91-F61F874E37B4}" srcOrd="2" destOrd="0" parTransId="{D7A0CB58-EE7F-4DB8-9B07-3DCECE720523}" sibTransId="{6A2AB463-8610-4C7E-B91E-3B001933A4A0}"/>
    <dgm:cxn modelId="{B30FCD3E-9C13-4D14-AA73-A00BFB5EB77D}" srcId="{7B248754-6F0F-4DE9-9BDF-05F84A79CD3B}" destId="{1CCCCF9A-0C3B-4B63-A3FE-2F1D84B1DBC0}" srcOrd="3" destOrd="0" parTransId="{89E48377-0484-479E-A314-8C0C1FAD6B63}" sibTransId="{F2E2673A-E6DF-4131-8017-2FCC7A23AFE6}"/>
    <dgm:cxn modelId="{BA092D43-180D-4EFF-91F1-2673EAE57518}" type="presOf" srcId="{FA87213C-B948-43A8-8C87-B19EC465D9B3}" destId="{545F4C7C-24B9-401E-AC40-CB57A1377712}" srcOrd="0" destOrd="2" presId="urn:microsoft.com/office/officeart/2005/8/layout/hList1"/>
    <dgm:cxn modelId="{53900F44-9862-460A-8397-B596B0168205}" srcId="{BC33E01A-6C02-473F-9343-5D2595F6107D}" destId="{AD33F22B-5140-4A42-9C19-CC198618EA40}" srcOrd="3" destOrd="0" parTransId="{79A8AE4D-AC61-416B-9EF1-13F4993638A2}" sibTransId="{655953C8-42C7-42FE-B165-7BDD24BAFE8F}"/>
    <dgm:cxn modelId="{98BC8766-2AA8-41D5-876D-FA7B74256EC8}" srcId="{7B248754-6F0F-4DE9-9BDF-05F84A79CD3B}" destId="{3EF0038A-CB52-4D02-9164-2804C1263BC7}" srcOrd="6" destOrd="0" parTransId="{FA5C0203-2138-46F8-9FD3-9B5C4E937B83}" sibTransId="{1B9A577F-9916-4A4C-9315-EFB7FCB73918}"/>
    <dgm:cxn modelId="{53450249-7B3F-4EC1-A06F-D27B0564502F}" srcId="{76773CDB-9C47-4EC9-8DEE-C609291399D3}" destId="{8F997FEC-8A2C-4A10-BE58-BBB1DC89B446}" srcOrd="0" destOrd="0" parTransId="{40B4D425-6533-432D-81B1-52A2F8915E22}" sibTransId="{66857BB4-64BB-433D-B20B-1C6DB96B82DD}"/>
    <dgm:cxn modelId="{1EAE0249-5D8E-4F7E-9FBD-2D4BDE6F7A43}" srcId="{BC33E01A-6C02-473F-9343-5D2595F6107D}" destId="{216D869E-5388-469A-9C1E-C867170CCCDE}" srcOrd="6" destOrd="0" parTransId="{15338B5C-2C97-417C-9663-F82385C091A3}" sibTransId="{0EBB6D02-2466-4850-9BBC-54ED990CC4F1}"/>
    <dgm:cxn modelId="{DBE83272-4F53-476D-B47D-2381C167BE0E}" type="presOf" srcId="{0CD9BA7D-182B-487D-A4E2-8F52418CE2FF}" destId="{F2949BD8-8CC4-499A-9213-9CD217AAC9EE}" srcOrd="0" destOrd="5" presId="urn:microsoft.com/office/officeart/2005/8/layout/hList1"/>
    <dgm:cxn modelId="{18C8C052-5D59-4472-BAD6-742F914874EF}" srcId="{76773CDB-9C47-4EC9-8DEE-C609291399D3}" destId="{96287816-3CAC-4240-B8A6-13500F992011}" srcOrd="1" destOrd="0" parTransId="{81E47E6C-2C31-4F5C-A2C4-86A9990E4514}" sibTransId="{C08605C3-FB38-40A4-9116-F5A5CB1EEEF4}"/>
    <dgm:cxn modelId="{4FE2F159-EA67-488E-BCB8-32538CE47B08}" type="presOf" srcId="{5B511D7F-7A15-4A4A-93B1-50FEC41A617C}" destId="{F2949BD8-8CC4-499A-9213-9CD217AAC9EE}" srcOrd="0" destOrd="1" presId="urn:microsoft.com/office/officeart/2005/8/layout/hList1"/>
    <dgm:cxn modelId="{95497C5A-BD21-497B-AB82-2DBAC2C90B6C}" srcId="{7B248754-6F0F-4DE9-9BDF-05F84A79CD3B}" destId="{5EADBFE1-CACA-4B94-94C8-BF0488F49238}" srcOrd="0" destOrd="0" parTransId="{A7988F91-5258-4CAE-A683-704B9ABCF3CA}" sibTransId="{B5ED288E-45FF-4761-8575-90C3B66BCEDB}"/>
    <dgm:cxn modelId="{BA4BB28A-B7B7-4290-BE6B-694E0BB9B27D}" type="presOf" srcId="{1CCCCF9A-0C3B-4B63-A3FE-2F1D84B1DBC0}" destId="{F2949BD8-8CC4-499A-9213-9CD217AAC9EE}" srcOrd="0" destOrd="3" presId="urn:microsoft.com/office/officeart/2005/8/layout/hList1"/>
    <dgm:cxn modelId="{16873A8D-39E9-41F1-840A-4070661D0755}" type="presOf" srcId="{6F556CD2-2055-4AAE-A064-5A0A0D29BD4A}" destId="{2C799F78-37DF-4A7E-B3F0-C2802FF80F45}" srcOrd="0" destOrd="4" presId="urn:microsoft.com/office/officeart/2005/8/layout/hList1"/>
    <dgm:cxn modelId="{9E29A38D-BC9F-469E-8B90-F272401F52C0}" type="presOf" srcId="{EA84EC3C-EC44-4709-A96C-7FB5C237EFB3}" destId="{545F4C7C-24B9-401E-AC40-CB57A1377712}" srcOrd="0" destOrd="0" presId="urn:microsoft.com/office/officeart/2005/8/layout/hList1"/>
    <dgm:cxn modelId="{E482E490-3763-40C8-88D6-44FC164DF233}" type="presOf" srcId="{8959EFAC-8649-4677-9A55-7BF4B0E7F252}" destId="{2C799F78-37DF-4A7E-B3F0-C2802FF80F45}" srcOrd="0" destOrd="3" presId="urn:microsoft.com/office/officeart/2005/8/layout/hList1"/>
    <dgm:cxn modelId="{A3ABC79B-25FC-4179-A7CA-0DC0A4766741}" type="presOf" srcId="{9D3327FB-471E-4FAD-91E4-7354BDB4185F}" destId="{2C799F78-37DF-4A7E-B3F0-C2802FF80F45}" srcOrd="0" destOrd="5" presId="urn:microsoft.com/office/officeart/2005/8/layout/hList1"/>
    <dgm:cxn modelId="{DF150A9E-4EF4-47BB-8B36-0797794458B1}" type="presOf" srcId="{75E5563E-F0F3-41C6-B3E6-A5C0DC54D0DE}" destId="{F2949BD8-8CC4-499A-9213-9CD217AAC9EE}" srcOrd="0" destOrd="9" presId="urn:microsoft.com/office/officeart/2005/8/layout/hList1"/>
    <dgm:cxn modelId="{4BCDA5A3-E1D6-4E04-98FD-328EEF3F9CBB}" type="presOf" srcId="{96287816-3CAC-4240-B8A6-13500F992011}" destId="{2C799F78-37DF-4A7E-B3F0-C2802FF80F45}" srcOrd="0" destOrd="1" presId="urn:microsoft.com/office/officeart/2005/8/layout/hList1"/>
    <dgm:cxn modelId="{60D78DA6-4FF5-4BCA-A323-DE66D3879372}" srcId="{76773CDB-9C47-4EC9-8DEE-C609291399D3}" destId="{9D3327FB-471E-4FAD-91E4-7354BDB4185F}" srcOrd="5" destOrd="0" parTransId="{6E281B16-6F3E-4653-83C8-1C94A5997AE2}" sibTransId="{FFE038B1-5B30-4FA6-85EB-343453D753B3}"/>
    <dgm:cxn modelId="{160096AB-2A2C-4872-848A-089751EA395D}" srcId="{066A9902-2E7B-4AAF-BCBE-53B0A91EF33D}" destId="{BC33E01A-6C02-473F-9343-5D2595F6107D}" srcOrd="0" destOrd="0" parTransId="{7EEE305B-35A7-4C38-93EF-02D97390E004}" sibTransId="{D1A40F94-55DE-4BB2-A057-E4B4B4C08DB8}"/>
    <dgm:cxn modelId="{124351AD-4B45-CE4C-BB47-8D229208A028}" srcId="{7B248754-6F0F-4DE9-9BDF-05F84A79CD3B}" destId="{5B511D7F-7A15-4A4A-93B1-50FEC41A617C}" srcOrd="1" destOrd="0" parTransId="{F3D8A77D-5965-514C-9847-6875497AB234}" sibTransId="{63A72216-A62F-6245-BEE1-8799ED6493CF}"/>
    <dgm:cxn modelId="{F5D795AD-F95E-48E3-9DAE-8D91E00F8E4D}" srcId="{7B248754-6F0F-4DE9-9BDF-05F84A79CD3B}" destId="{949E7539-60A8-48D6-ABD4-3979BB152C8D}" srcOrd="4" destOrd="0" parTransId="{276DD945-A475-420A-9B83-28A6850787C6}" sibTransId="{E064EB32-D558-46AF-B9DD-D32947C75691}"/>
    <dgm:cxn modelId="{F7C4A5AE-98A0-4D3B-A0EF-F00F6E174965}" srcId="{BC33E01A-6C02-473F-9343-5D2595F6107D}" destId="{EA84EC3C-EC44-4709-A96C-7FB5C237EFB3}" srcOrd="0" destOrd="0" parTransId="{78350251-B5C6-450F-A502-84A6B70AC5B0}" sibTransId="{B4F0CD63-66A4-4C63-B9E4-C70AA5F81DCF}"/>
    <dgm:cxn modelId="{B63CFFB2-C56F-48C8-A1B2-A92E97527FA7}" type="presOf" srcId="{7CB1EF98-8758-EC4E-82D2-8B62768D43BC}" destId="{545F4C7C-24B9-401E-AC40-CB57A1377712}" srcOrd="0" destOrd="1" presId="urn:microsoft.com/office/officeart/2005/8/layout/hList1"/>
    <dgm:cxn modelId="{43056FBE-EDFF-44E4-89D9-FAB993E5759B}" type="presOf" srcId="{949E7539-60A8-48D6-ABD4-3979BB152C8D}" destId="{F2949BD8-8CC4-499A-9213-9CD217AAC9EE}" srcOrd="0" destOrd="4" presId="urn:microsoft.com/office/officeart/2005/8/layout/hList1"/>
    <dgm:cxn modelId="{433698C7-8280-43D5-96BD-7BAD5A298368}" type="presOf" srcId="{76773CDB-9C47-4EC9-8DEE-C609291399D3}" destId="{AAF5CAF6-28E1-4EFB-9C19-F589212A926F}" srcOrd="0" destOrd="0" presId="urn:microsoft.com/office/officeart/2005/8/layout/hList1"/>
    <dgm:cxn modelId="{5D4460CD-752F-467C-B1AE-B51764DF5FE3}" type="presOf" srcId="{3F56804F-00E5-4F2D-92D5-E67767909F43}" destId="{F2949BD8-8CC4-499A-9213-9CD217AAC9EE}" srcOrd="0" destOrd="8" presId="urn:microsoft.com/office/officeart/2005/8/layout/hList1"/>
    <dgm:cxn modelId="{079F4BCE-D335-4E77-A2E4-0EF1C493D7DA}" type="presOf" srcId="{066A9902-2E7B-4AAF-BCBE-53B0A91EF33D}" destId="{3DF0675D-5E40-4385-8EBE-84D9B9174AD9}" srcOrd="0" destOrd="0" presId="urn:microsoft.com/office/officeart/2005/8/layout/hList1"/>
    <dgm:cxn modelId="{0C2D10CF-A546-4A11-985C-CF567327F0CF}" srcId="{7B248754-6F0F-4DE9-9BDF-05F84A79CD3B}" destId="{0CD9BA7D-182B-487D-A4E2-8F52418CE2FF}" srcOrd="5" destOrd="0" parTransId="{A144CDBA-5B0C-478C-83D9-79BB56F51CDB}" sibTransId="{4D2E8A1E-AE55-4BA1-BFAD-003CA8D7D1DA}"/>
    <dgm:cxn modelId="{74223BD6-DC81-4E7E-8E62-533438C4F4DC}" type="presOf" srcId="{2E9C7A14-DBCE-45DC-B5A0-EE28C5751CCB}" destId="{545F4C7C-24B9-401E-AC40-CB57A1377712}" srcOrd="0" destOrd="4" presId="urn:microsoft.com/office/officeart/2005/8/layout/hList1"/>
    <dgm:cxn modelId="{FD73A2D8-03AA-4B46-ADCD-864031D3D636}" srcId="{7B248754-6F0F-4DE9-9BDF-05F84A79CD3B}" destId="{75E5563E-F0F3-41C6-B3E6-A5C0DC54D0DE}" srcOrd="9" destOrd="0" parTransId="{B91A95FF-5AA0-45A6-8E7F-D806B80664B5}" sibTransId="{CE01AE7A-150A-4AB0-B49B-664A7BAB833A}"/>
    <dgm:cxn modelId="{CF3A66DE-17A1-4251-B3C9-AB7F14276AF7}" srcId="{066A9902-2E7B-4AAF-BCBE-53B0A91EF33D}" destId="{76773CDB-9C47-4EC9-8DEE-C609291399D3}" srcOrd="1" destOrd="0" parTransId="{0E41A7A3-3BC6-43DD-9132-4D65E8B6D004}" sibTransId="{61B1054F-99F3-495F-9691-0EC77002E749}"/>
    <dgm:cxn modelId="{73FF45E2-C42D-445C-BCAB-CAF14F71E8D9}" type="presOf" srcId="{AD33F22B-5140-4A42-9C19-CC198618EA40}" destId="{545F4C7C-24B9-401E-AC40-CB57A1377712}" srcOrd="0" destOrd="3" presId="urn:microsoft.com/office/officeart/2005/8/layout/hList1"/>
    <dgm:cxn modelId="{C6E0A5E5-679C-41F8-BA42-5278BC091817}" type="presOf" srcId="{B7689928-5445-45F8-A141-33928E40D5C9}" destId="{545F4C7C-24B9-401E-AC40-CB57A1377712}" srcOrd="0" destOrd="5" presId="urn:microsoft.com/office/officeart/2005/8/layout/hList1"/>
    <dgm:cxn modelId="{8C84F0E9-575F-4609-A5FC-A8BF0740EC57}" srcId="{7B248754-6F0F-4DE9-9BDF-05F84A79CD3B}" destId="{3F56804F-00E5-4F2D-92D5-E67767909F43}" srcOrd="8" destOrd="0" parTransId="{F1CAC605-1E19-4E85-8C62-9FA42F30D93D}" sibTransId="{67A90753-2DBE-4647-9592-58185F1178F0}"/>
    <dgm:cxn modelId="{774669F1-6CB1-41CA-9909-9A6941B0F965}" type="presOf" srcId="{3EF0038A-CB52-4D02-9164-2804C1263BC7}" destId="{F2949BD8-8CC4-499A-9213-9CD217AAC9EE}" srcOrd="0" destOrd="6" presId="urn:microsoft.com/office/officeart/2005/8/layout/hList1"/>
    <dgm:cxn modelId="{0505D2F9-0B53-4E64-B477-013E12CCF998}" srcId="{7B248754-6F0F-4DE9-9BDF-05F84A79CD3B}" destId="{028BC417-2ABC-46C7-92A2-CA212E223B13}" srcOrd="7" destOrd="0" parTransId="{266FF518-AC27-42ED-AD9B-646F5EC7C897}" sibTransId="{431EB308-F3F7-4584-84BA-A521AC300E01}"/>
    <dgm:cxn modelId="{1737F9FA-37D9-4FD7-BB1D-08B76F90F296}" srcId="{BC33E01A-6C02-473F-9343-5D2595F6107D}" destId="{2E9C7A14-DBCE-45DC-B5A0-EE28C5751CCB}" srcOrd="4" destOrd="0" parTransId="{7DD20E74-E7FC-4E1B-BD20-DE944B6731B0}" sibTransId="{234995AF-7638-42D4-B70F-AA0792E5D909}"/>
    <dgm:cxn modelId="{D6C25EFF-D63F-469E-BE56-447ECFFB7844}" type="presOf" srcId="{3C8F015C-F3E7-4EB2-9F91-F61F874E37B4}" destId="{F2949BD8-8CC4-499A-9213-9CD217AAC9EE}" srcOrd="0" destOrd="2" presId="urn:microsoft.com/office/officeart/2005/8/layout/hList1"/>
    <dgm:cxn modelId="{EF66B6DD-9ED9-48AD-BA23-0A0DBE46E773}" type="presParOf" srcId="{3DF0675D-5E40-4385-8EBE-84D9B9174AD9}" destId="{92F05D21-EAF7-4BE1-B280-9721B38B3E05}" srcOrd="0" destOrd="0" presId="urn:microsoft.com/office/officeart/2005/8/layout/hList1"/>
    <dgm:cxn modelId="{1E8DE052-0BE6-4CE7-BE5B-C578C97AF6A4}" type="presParOf" srcId="{92F05D21-EAF7-4BE1-B280-9721B38B3E05}" destId="{611550CC-357A-45D1-BD37-AAD22A663817}" srcOrd="0" destOrd="0" presId="urn:microsoft.com/office/officeart/2005/8/layout/hList1"/>
    <dgm:cxn modelId="{9E5D5AE1-DF83-46E4-81F9-092CF44625AC}" type="presParOf" srcId="{92F05D21-EAF7-4BE1-B280-9721B38B3E05}" destId="{545F4C7C-24B9-401E-AC40-CB57A1377712}" srcOrd="1" destOrd="0" presId="urn:microsoft.com/office/officeart/2005/8/layout/hList1"/>
    <dgm:cxn modelId="{63821674-3AB5-4EE7-AAEF-F96D044BEBAE}" type="presParOf" srcId="{3DF0675D-5E40-4385-8EBE-84D9B9174AD9}" destId="{26175571-8701-4AC8-AF41-8B2733DA01E3}" srcOrd="1" destOrd="0" presId="urn:microsoft.com/office/officeart/2005/8/layout/hList1"/>
    <dgm:cxn modelId="{CC9D1549-099C-454E-82EF-0869079A6279}" type="presParOf" srcId="{3DF0675D-5E40-4385-8EBE-84D9B9174AD9}" destId="{5E2BE04E-DDC1-47B8-A74B-157B3A711A81}" srcOrd="2" destOrd="0" presId="urn:microsoft.com/office/officeart/2005/8/layout/hList1"/>
    <dgm:cxn modelId="{693CCCC0-EA53-42CC-BB07-7DAF6071B530}" type="presParOf" srcId="{5E2BE04E-DDC1-47B8-A74B-157B3A711A81}" destId="{AAF5CAF6-28E1-4EFB-9C19-F589212A926F}" srcOrd="0" destOrd="0" presId="urn:microsoft.com/office/officeart/2005/8/layout/hList1"/>
    <dgm:cxn modelId="{DB886CA3-6FDC-4435-A22B-B19AA35B5AEC}" type="presParOf" srcId="{5E2BE04E-DDC1-47B8-A74B-157B3A711A81}" destId="{2C799F78-37DF-4A7E-B3F0-C2802FF80F45}" srcOrd="1" destOrd="0" presId="urn:microsoft.com/office/officeart/2005/8/layout/hList1"/>
    <dgm:cxn modelId="{FFD02D18-55FD-4295-9033-0F73277A8D6F}" type="presParOf" srcId="{3DF0675D-5E40-4385-8EBE-84D9B9174AD9}" destId="{267DA72D-1A4E-463B-8A95-D42E09927AEB}" srcOrd="3" destOrd="0" presId="urn:microsoft.com/office/officeart/2005/8/layout/hList1"/>
    <dgm:cxn modelId="{8ADCA479-870F-4586-BA19-B87AFB43551E}" type="presParOf" srcId="{3DF0675D-5E40-4385-8EBE-84D9B9174AD9}" destId="{7C094924-651A-4C75-95A4-FF9B6B55BCF9}" srcOrd="4" destOrd="0" presId="urn:microsoft.com/office/officeart/2005/8/layout/hList1"/>
    <dgm:cxn modelId="{87BA22A6-7E44-4F9B-BFCA-F7E5ADA3AB4B}" type="presParOf" srcId="{7C094924-651A-4C75-95A4-FF9B6B55BCF9}" destId="{EF60912E-C4AB-4E87-97CC-5CD0A88ED4D5}" srcOrd="0" destOrd="0" presId="urn:microsoft.com/office/officeart/2005/8/layout/hList1"/>
    <dgm:cxn modelId="{73B6547A-44A3-4C67-B408-358D16116D57}" type="presParOf" srcId="{7C094924-651A-4C75-95A4-FF9B6B55BCF9}" destId="{F2949BD8-8CC4-499A-9213-9CD217AAC9E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066A9902-2E7B-4AAF-BCBE-53B0A91EF33D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33E01A-6C02-473F-9343-5D2595F6107D}">
      <dgm:prSet phldrT="[Text]" custT="1"/>
      <dgm:spPr>
        <a:solidFill>
          <a:srgbClr val="A50021"/>
        </a:solidFill>
      </dgm:spPr>
      <dgm:t>
        <a:bodyPr/>
        <a:lstStyle/>
        <a:p>
          <a:r>
            <a:rPr lang="en-US" sz="1200" b="1" dirty="0" err="1">
              <a:latin typeface="Arial" pitchFamily="34" charset="0"/>
              <a:cs typeface="Arial" pitchFamily="34" charset="0"/>
            </a:rPr>
            <a:t>Penetapan</a:t>
          </a:r>
          <a:r>
            <a:rPr lang="en-US" sz="1200" b="1" dirty="0">
              <a:latin typeface="Arial" pitchFamily="34" charset="0"/>
              <a:cs typeface="Arial" pitchFamily="34" charset="0"/>
            </a:rPr>
            <a:t> </a:t>
          </a:r>
          <a:r>
            <a:rPr lang="en-US" sz="1200" b="1" dirty="0" err="1">
              <a:latin typeface="Arial" pitchFamily="34" charset="0"/>
              <a:cs typeface="Arial" pitchFamily="34" charset="0"/>
            </a:rPr>
            <a:t>kinerja</a:t>
          </a:r>
          <a:r>
            <a:rPr lang="en-US" sz="1200" b="1" dirty="0">
              <a:latin typeface="Arial" pitchFamily="34" charset="0"/>
              <a:cs typeface="Arial" pitchFamily="34" charset="0"/>
            </a:rPr>
            <a:t> </a:t>
          </a:r>
          <a:r>
            <a:rPr lang="en-US" sz="1200" b="1" dirty="0" err="1">
              <a:latin typeface="Arial" pitchFamily="34" charset="0"/>
              <a:cs typeface="Arial" pitchFamily="34" charset="0"/>
            </a:rPr>
            <a:t>individu</a:t>
          </a:r>
          <a:r>
            <a:rPr lang="en-US" sz="1200" b="1" dirty="0">
              <a:latin typeface="Arial" pitchFamily="34" charset="0"/>
              <a:cs typeface="Arial" pitchFamily="34" charset="0"/>
            </a:rPr>
            <a:t> (4)</a:t>
          </a:r>
          <a:endParaRPr lang="en-US" sz="1200" dirty="0">
            <a:latin typeface="Arial" pitchFamily="34" charset="0"/>
            <a:cs typeface="Arial" pitchFamily="34" charset="0"/>
          </a:endParaRPr>
        </a:p>
      </dgm:t>
      <dgm:extLst/>
    </dgm:pt>
    <dgm:pt modelId="{7EEE305B-35A7-4C38-93EF-02D97390E004}" type="parTrans" cxnId="{160096AB-2A2C-4872-848A-089751EA395D}">
      <dgm:prSet/>
      <dgm:spPr/>
      <dgm:t>
        <a:bodyPr/>
        <a:lstStyle/>
        <a:p>
          <a:endParaRPr lang="en-US"/>
        </a:p>
      </dgm:t>
    </dgm:pt>
    <dgm:pt modelId="{D1A40F94-55DE-4BB2-A057-E4B4B4C08DB8}" type="sibTrans" cxnId="{160096AB-2A2C-4872-848A-089751EA395D}">
      <dgm:prSet/>
      <dgm:spPr/>
      <dgm:t>
        <a:bodyPr/>
        <a:lstStyle/>
        <a:p>
          <a:endParaRPr lang="en-US"/>
        </a:p>
      </dgm:t>
    </dgm:pt>
    <dgm:pt modelId="{B0B76D1D-05B0-47C6-A01A-7C2E869A82B0}">
      <dgm:prSet phldrT="[Text]" custT="1"/>
      <dgm:spPr>
        <a:solidFill>
          <a:srgbClr val="FF99CC">
            <a:alpha val="90000"/>
          </a:srgbClr>
        </a:solidFill>
      </dgm:spPr>
      <dgm:t>
        <a:bodyPr/>
        <a:lstStyle/>
        <a:p>
          <a:r>
            <a:rPr lang="en-US" sz="1400" b="0" i="0" u="none" dirty="0" err="1">
              <a:latin typeface="Arial" pitchFamily="34" charset="0"/>
              <a:cs typeface="Arial" pitchFamily="34" charset="0"/>
            </a:rPr>
            <a:t>penetapan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kinerja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individu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yang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terkait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dengan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kinerja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organisasi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36482D75-9F89-4B24-99CA-33302F9DA05D}" type="parTrans" cxnId="{0BFE4047-29B2-49B8-BCF0-CAD1A85F0EF9}">
      <dgm:prSet/>
      <dgm:spPr/>
      <dgm:t>
        <a:bodyPr/>
        <a:lstStyle/>
        <a:p>
          <a:endParaRPr lang="en-US"/>
        </a:p>
      </dgm:t>
    </dgm:pt>
    <dgm:pt modelId="{A5AF8946-F971-4F41-BA75-95C0ABD1EA11}" type="sibTrans" cxnId="{0BFE4047-29B2-49B8-BCF0-CAD1A85F0EF9}">
      <dgm:prSet/>
      <dgm:spPr/>
      <dgm:t>
        <a:bodyPr/>
        <a:lstStyle/>
        <a:p>
          <a:endParaRPr lang="en-US"/>
        </a:p>
      </dgm:t>
    </dgm:pt>
    <dgm:pt modelId="{956ACAB7-80E9-4407-9D5A-6FAD338ED9F5}">
      <dgm:prSet phldrT="[Text]" custT="1"/>
      <dgm:spPr>
        <a:solidFill>
          <a:srgbClr val="A50021"/>
        </a:solidFill>
      </dgm:spPr>
      <dgm:t>
        <a:bodyPr/>
        <a:lstStyle/>
        <a:p>
          <a:r>
            <a:rPr lang="en-US" sz="1200" b="1" dirty="0" err="1">
              <a:latin typeface="Arial" pitchFamily="34" charset="0"/>
              <a:cs typeface="Arial" pitchFamily="34" charset="0"/>
            </a:rPr>
            <a:t>Penegakan</a:t>
          </a:r>
          <a:r>
            <a:rPr lang="en-US" sz="1200" b="1" dirty="0">
              <a:latin typeface="Arial" pitchFamily="34" charset="0"/>
              <a:cs typeface="Arial" pitchFamily="34" charset="0"/>
            </a:rPr>
            <a:t> </a:t>
          </a:r>
          <a:r>
            <a:rPr lang="en-US" sz="1200" b="1" dirty="0" err="1">
              <a:latin typeface="Arial" pitchFamily="34" charset="0"/>
              <a:cs typeface="Arial" pitchFamily="34" charset="0"/>
            </a:rPr>
            <a:t>aturan</a:t>
          </a:r>
          <a:r>
            <a:rPr lang="en-US" sz="1200" b="1" dirty="0">
              <a:latin typeface="Arial" pitchFamily="34" charset="0"/>
              <a:cs typeface="Arial" pitchFamily="34" charset="0"/>
            </a:rPr>
            <a:t> </a:t>
          </a:r>
          <a:r>
            <a:rPr lang="en-US" sz="1200" b="1" dirty="0" err="1">
              <a:latin typeface="Arial" pitchFamily="34" charset="0"/>
              <a:cs typeface="Arial" pitchFamily="34" charset="0"/>
            </a:rPr>
            <a:t>disiplin</a:t>
          </a:r>
          <a:r>
            <a:rPr lang="en-US" sz="1200" b="1" dirty="0">
              <a:latin typeface="Arial" pitchFamily="34" charset="0"/>
              <a:cs typeface="Arial" pitchFamily="34" charset="0"/>
            </a:rPr>
            <a:t>/</a:t>
          </a:r>
          <a:r>
            <a:rPr lang="en-US" sz="1200" b="1" dirty="0" err="1">
              <a:latin typeface="Arial" pitchFamily="34" charset="0"/>
              <a:cs typeface="Arial" pitchFamily="34" charset="0"/>
            </a:rPr>
            <a:t>kode</a:t>
          </a:r>
          <a:r>
            <a:rPr lang="en-US" sz="1200" b="1" dirty="0">
              <a:latin typeface="Arial" pitchFamily="34" charset="0"/>
              <a:cs typeface="Arial" pitchFamily="34" charset="0"/>
            </a:rPr>
            <a:t> </a:t>
          </a:r>
          <a:r>
            <a:rPr lang="en-US" sz="1200" b="1" dirty="0" err="1">
              <a:latin typeface="Arial" pitchFamily="34" charset="0"/>
              <a:cs typeface="Arial" pitchFamily="34" charset="0"/>
            </a:rPr>
            <a:t>etik</a:t>
          </a:r>
          <a:r>
            <a:rPr lang="en-US" sz="1200" b="1" dirty="0">
              <a:latin typeface="Arial" pitchFamily="34" charset="0"/>
              <a:cs typeface="Arial" pitchFamily="34" charset="0"/>
            </a:rPr>
            <a:t>/</a:t>
          </a:r>
          <a:r>
            <a:rPr lang="en-US" sz="1200" b="1" dirty="0" err="1">
              <a:latin typeface="Arial" pitchFamily="34" charset="0"/>
              <a:cs typeface="Arial" pitchFamily="34" charset="0"/>
            </a:rPr>
            <a:t>kode</a:t>
          </a:r>
          <a:r>
            <a:rPr lang="en-US" sz="1200" b="1" dirty="0">
              <a:latin typeface="Arial" pitchFamily="34" charset="0"/>
              <a:cs typeface="Arial" pitchFamily="34" charset="0"/>
            </a:rPr>
            <a:t> </a:t>
          </a:r>
          <a:r>
            <a:rPr lang="en-US" sz="1200" b="1" dirty="0" err="1">
              <a:latin typeface="Arial" pitchFamily="34" charset="0"/>
              <a:cs typeface="Arial" pitchFamily="34" charset="0"/>
            </a:rPr>
            <a:t>perilaku</a:t>
          </a:r>
          <a:r>
            <a:rPr lang="en-US" sz="1200" b="1" dirty="0">
              <a:latin typeface="Arial" pitchFamily="34" charset="0"/>
              <a:cs typeface="Arial" pitchFamily="34" charset="0"/>
            </a:rPr>
            <a:t> </a:t>
          </a:r>
          <a:r>
            <a:rPr lang="en-US" sz="1200" b="1" dirty="0" err="1">
              <a:latin typeface="Arial" pitchFamily="34" charset="0"/>
              <a:cs typeface="Arial" pitchFamily="34" charset="0"/>
            </a:rPr>
            <a:t>pegawai</a:t>
          </a:r>
          <a:r>
            <a:rPr lang="en-US" sz="1200" b="1" dirty="0">
              <a:latin typeface="Arial" pitchFamily="34" charset="0"/>
              <a:cs typeface="Arial" pitchFamily="34" charset="0"/>
            </a:rPr>
            <a:t> (3)</a:t>
          </a:r>
          <a:endParaRPr lang="en-US" sz="1200" dirty="0">
            <a:latin typeface="Arial" pitchFamily="34" charset="0"/>
            <a:cs typeface="Arial" pitchFamily="34" charset="0"/>
          </a:endParaRPr>
        </a:p>
      </dgm:t>
      <dgm:extLst/>
    </dgm:pt>
    <dgm:pt modelId="{75A39944-A66C-4304-8F71-E8BBB83D68A9}" type="parTrans" cxnId="{A201DF66-582D-40B5-8770-A46C78E506BF}">
      <dgm:prSet/>
      <dgm:spPr/>
      <dgm:t>
        <a:bodyPr/>
        <a:lstStyle/>
        <a:p>
          <a:endParaRPr lang="en-US"/>
        </a:p>
      </dgm:t>
    </dgm:pt>
    <dgm:pt modelId="{C09A710E-4C61-4950-AB05-B4DE1B6C024B}" type="sibTrans" cxnId="{A201DF66-582D-40B5-8770-A46C78E506BF}">
      <dgm:prSet/>
      <dgm:spPr/>
      <dgm:t>
        <a:bodyPr/>
        <a:lstStyle/>
        <a:p>
          <a:endParaRPr lang="en-US"/>
        </a:p>
      </dgm:t>
    </dgm:pt>
    <dgm:pt modelId="{F6078BA9-0AD6-44E2-92F4-95302D4DAEBA}">
      <dgm:prSet phldrT="[Text]" custT="1"/>
      <dgm:spPr>
        <a:solidFill>
          <a:srgbClr val="FF99CC">
            <a:alpha val="90000"/>
          </a:srgbClr>
        </a:solidFill>
      </dgm:spPr>
      <dgm:t>
        <a:bodyPr/>
        <a:lstStyle/>
        <a:p>
          <a:r>
            <a:rPr lang="en-US" sz="1400" b="0" i="0" u="none" dirty="0" err="1">
              <a:latin typeface="Arial" pitchFamily="34" charset="0"/>
              <a:cs typeface="Arial" pitchFamily="34" charset="0"/>
            </a:rPr>
            <a:t>Aturan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disiplin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/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kode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etik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/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kode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perilaku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telah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dilaksanakan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/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diimplementasikan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021AB38F-CE45-427A-864E-A248B1BD825D}" type="parTrans" cxnId="{C90B4181-5D7D-4056-9932-C104BF2531DB}">
      <dgm:prSet/>
      <dgm:spPr/>
      <dgm:t>
        <a:bodyPr/>
        <a:lstStyle/>
        <a:p>
          <a:endParaRPr lang="en-US"/>
        </a:p>
      </dgm:t>
    </dgm:pt>
    <dgm:pt modelId="{2920DE3E-F3DD-4CB8-879B-58D012265644}" type="sibTrans" cxnId="{C90B4181-5D7D-4056-9932-C104BF2531DB}">
      <dgm:prSet/>
      <dgm:spPr/>
      <dgm:t>
        <a:bodyPr/>
        <a:lstStyle/>
        <a:p>
          <a:endParaRPr lang="en-US"/>
        </a:p>
      </dgm:t>
    </dgm:pt>
    <dgm:pt modelId="{0E9FFF92-66F7-45F8-B82A-CB61B342DC52}">
      <dgm:prSet phldrT="[Text]" custT="1"/>
      <dgm:spPr>
        <a:solidFill>
          <a:srgbClr val="A50021"/>
        </a:solidFill>
      </dgm:spPr>
      <dgm:t>
        <a:bodyPr/>
        <a:lstStyle/>
        <a:p>
          <a:r>
            <a:rPr lang="en-US" sz="1200" b="1" dirty="0" err="1">
              <a:latin typeface="Arial" pitchFamily="34" charset="0"/>
              <a:cs typeface="Arial" pitchFamily="34" charset="0"/>
            </a:rPr>
            <a:t>Sistem</a:t>
          </a:r>
          <a:r>
            <a:rPr lang="en-US" sz="1200" b="1" dirty="0">
              <a:latin typeface="Arial" pitchFamily="34" charset="0"/>
              <a:cs typeface="Arial" pitchFamily="34" charset="0"/>
            </a:rPr>
            <a:t> </a:t>
          </a:r>
          <a:r>
            <a:rPr lang="en-US" sz="1200" b="1" dirty="0" err="1">
              <a:latin typeface="Arial" pitchFamily="34" charset="0"/>
              <a:cs typeface="Arial" pitchFamily="34" charset="0"/>
            </a:rPr>
            <a:t>Informasi</a:t>
          </a:r>
          <a:r>
            <a:rPr lang="en-US" sz="1200" b="1" dirty="0">
              <a:latin typeface="Arial" pitchFamily="34" charset="0"/>
              <a:cs typeface="Arial" pitchFamily="34" charset="0"/>
            </a:rPr>
            <a:t> </a:t>
          </a:r>
          <a:r>
            <a:rPr lang="en-US" sz="1200" b="1" dirty="0" err="1">
              <a:latin typeface="Arial" pitchFamily="34" charset="0"/>
              <a:cs typeface="Arial" pitchFamily="34" charset="0"/>
            </a:rPr>
            <a:t>Kepegawaian</a:t>
          </a:r>
          <a:r>
            <a:rPr lang="en-US" sz="1200" b="1" dirty="0">
              <a:latin typeface="Arial" pitchFamily="34" charset="0"/>
              <a:cs typeface="Arial" pitchFamily="34" charset="0"/>
            </a:rPr>
            <a:t> (1)</a:t>
          </a:r>
          <a:endParaRPr lang="en-US" sz="1200" dirty="0">
            <a:latin typeface="Arial" pitchFamily="34" charset="0"/>
            <a:cs typeface="Arial" pitchFamily="34" charset="0"/>
          </a:endParaRPr>
        </a:p>
      </dgm:t>
      <dgm:extLst/>
    </dgm:pt>
    <dgm:pt modelId="{62B6EFEB-767C-4B45-8085-5711530C2D3D}" type="parTrans" cxnId="{FFC3A39F-7B3C-476A-B194-532EC86E44E6}">
      <dgm:prSet/>
      <dgm:spPr/>
      <dgm:t>
        <a:bodyPr/>
        <a:lstStyle/>
        <a:p>
          <a:endParaRPr lang="en-US"/>
        </a:p>
      </dgm:t>
    </dgm:pt>
    <dgm:pt modelId="{0EA9723C-46ED-48A3-B192-A9D1E2E4E915}" type="sibTrans" cxnId="{FFC3A39F-7B3C-476A-B194-532EC86E44E6}">
      <dgm:prSet/>
      <dgm:spPr/>
      <dgm:t>
        <a:bodyPr/>
        <a:lstStyle/>
        <a:p>
          <a:endParaRPr lang="en-US"/>
        </a:p>
      </dgm:t>
    </dgm:pt>
    <dgm:pt modelId="{59409501-3731-4D63-81BD-07D4677A8D4E}">
      <dgm:prSet phldrT="[Text]" custT="1"/>
      <dgm:spPr>
        <a:solidFill>
          <a:srgbClr val="FF99CC">
            <a:alpha val="90000"/>
          </a:srgbClr>
        </a:solidFill>
      </dgm:spPr>
      <dgm:t>
        <a:bodyPr/>
        <a:lstStyle/>
        <a:p>
          <a:r>
            <a:rPr lang="en-US" sz="1400" b="0" i="0" u="none" dirty="0">
              <a:latin typeface="Arial" pitchFamily="34" charset="0"/>
              <a:cs typeface="Arial" pitchFamily="34" charset="0"/>
            </a:rPr>
            <a:t>Data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informasi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kepegawaian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unit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kerja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telah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dimutakhirkan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secara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berkala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.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851B4D19-583E-4AB9-B6A1-FFD10BD1A0C7}" type="parTrans" cxnId="{540BA200-421C-470C-B05B-EDE876267825}">
      <dgm:prSet/>
      <dgm:spPr/>
      <dgm:t>
        <a:bodyPr/>
        <a:lstStyle/>
        <a:p>
          <a:endParaRPr lang="en-US"/>
        </a:p>
      </dgm:t>
    </dgm:pt>
    <dgm:pt modelId="{FBC190C7-A2F3-4792-8674-2D7E784B8E21}" type="sibTrans" cxnId="{540BA200-421C-470C-B05B-EDE876267825}">
      <dgm:prSet/>
      <dgm:spPr/>
      <dgm:t>
        <a:bodyPr/>
        <a:lstStyle/>
        <a:p>
          <a:endParaRPr lang="en-US"/>
        </a:p>
      </dgm:t>
    </dgm:pt>
    <dgm:pt modelId="{937419B0-6FA0-4A4B-91CB-66BE43669AAA}">
      <dgm:prSet custT="1"/>
      <dgm:spPr>
        <a:solidFill>
          <a:srgbClr val="FF99CC">
            <a:alpha val="90000"/>
          </a:srgbClr>
        </a:solidFill>
      </dgm:spPr>
      <dgm:t>
        <a:bodyPr/>
        <a:lstStyle/>
        <a:p>
          <a:endParaRPr lang="en-US" sz="1200" dirty="0">
            <a:latin typeface="Arial" pitchFamily="34" charset="0"/>
            <a:cs typeface="Arial" pitchFamily="34" charset="0"/>
          </a:endParaRPr>
        </a:p>
      </dgm:t>
    </dgm:pt>
    <dgm:pt modelId="{C533764B-DE2F-4AF3-BC2A-8D3745F394C6}" type="parTrans" cxnId="{4DF7EE5C-9F02-4C90-A315-C8EC3E0F381E}">
      <dgm:prSet/>
      <dgm:spPr/>
      <dgm:t>
        <a:bodyPr/>
        <a:lstStyle/>
        <a:p>
          <a:endParaRPr lang="en-US"/>
        </a:p>
      </dgm:t>
    </dgm:pt>
    <dgm:pt modelId="{405E459E-EFC7-4D8E-86B9-4FD4ECC6D817}" type="sibTrans" cxnId="{4DF7EE5C-9F02-4C90-A315-C8EC3E0F381E}">
      <dgm:prSet/>
      <dgm:spPr/>
      <dgm:t>
        <a:bodyPr/>
        <a:lstStyle/>
        <a:p>
          <a:endParaRPr lang="en-US"/>
        </a:p>
      </dgm:t>
    </dgm:pt>
    <dgm:pt modelId="{2DEDAD2D-829A-46D5-B841-1327FFA4500B}">
      <dgm:prSet custT="1"/>
      <dgm:spPr/>
      <dgm:t>
        <a:bodyPr/>
        <a:lstStyle/>
        <a:p>
          <a:r>
            <a:rPr lang="en-US" sz="1400" b="0" i="0" u="none" dirty="0" err="1">
              <a:latin typeface="Arial" pitchFamily="34" charset="0"/>
              <a:cs typeface="Arial" pitchFamily="34" charset="0"/>
            </a:rPr>
            <a:t>Ukuran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kinerja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individu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sesuai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dengan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indikator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kinerja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individu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level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diatasnya</a:t>
          </a:r>
          <a:endParaRPr lang="fi-FI" sz="1400" dirty="0">
            <a:latin typeface="Arial" pitchFamily="34" charset="0"/>
            <a:cs typeface="Arial" pitchFamily="34" charset="0"/>
          </a:endParaRPr>
        </a:p>
      </dgm:t>
    </dgm:pt>
    <dgm:pt modelId="{C15B2BAF-72E8-4B71-994D-9E92FE6606EC}" type="parTrans" cxnId="{67E633C6-0FA9-4758-AD2C-B94F4A5EDF44}">
      <dgm:prSet/>
      <dgm:spPr/>
      <dgm:t>
        <a:bodyPr/>
        <a:lstStyle/>
        <a:p>
          <a:endParaRPr lang="en-US"/>
        </a:p>
      </dgm:t>
    </dgm:pt>
    <dgm:pt modelId="{B9E5795A-4786-4218-AF09-337E3ED81B6A}" type="sibTrans" cxnId="{67E633C6-0FA9-4758-AD2C-B94F4A5EDF44}">
      <dgm:prSet/>
      <dgm:spPr/>
      <dgm:t>
        <a:bodyPr/>
        <a:lstStyle/>
        <a:p>
          <a:endParaRPr lang="en-US"/>
        </a:p>
      </dgm:t>
    </dgm:pt>
    <dgm:pt modelId="{F5BA560F-996D-4C83-BFCD-8AC54C31E765}">
      <dgm:prSet custT="1"/>
      <dgm:spPr/>
      <dgm:t>
        <a:bodyPr/>
        <a:lstStyle/>
        <a:p>
          <a:r>
            <a:rPr lang="en-US" sz="1400" b="0" i="0" u="none" dirty="0" err="1">
              <a:latin typeface="Arial" pitchFamily="34" charset="0"/>
              <a:cs typeface="Arial" pitchFamily="34" charset="0"/>
            </a:rPr>
            <a:t>Pengukuran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kinerja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individu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dilakukan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secara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periodik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146522F7-306A-46D8-B43F-43FE8A93D29B}" type="parTrans" cxnId="{387EEAAC-7453-4EA7-AD30-E61C60F942F4}">
      <dgm:prSet/>
      <dgm:spPr/>
      <dgm:t>
        <a:bodyPr/>
        <a:lstStyle/>
        <a:p>
          <a:endParaRPr lang="en-US"/>
        </a:p>
      </dgm:t>
    </dgm:pt>
    <dgm:pt modelId="{04B9EEFF-BF33-49D5-879F-27A993D1496F}" type="sibTrans" cxnId="{387EEAAC-7453-4EA7-AD30-E61C60F942F4}">
      <dgm:prSet/>
      <dgm:spPr/>
      <dgm:t>
        <a:bodyPr/>
        <a:lstStyle/>
        <a:p>
          <a:endParaRPr lang="en-US"/>
        </a:p>
      </dgm:t>
    </dgm:pt>
    <dgm:pt modelId="{F49C941A-B4A7-48DC-AC91-58A7597CF4CF}">
      <dgm:prSet custT="1"/>
      <dgm:spPr/>
      <dgm:t>
        <a:bodyPr/>
        <a:lstStyle/>
        <a:p>
          <a:r>
            <a:rPr lang="en-US" sz="1400" b="0" i="0" u="none" dirty="0" err="1">
              <a:latin typeface="Arial" pitchFamily="34" charset="0"/>
              <a:cs typeface="Arial" pitchFamily="34" charset="0"/>
            </a:rPr>
            <a:t>Hasil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penilaian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kinerja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individu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telah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dijadikan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dasar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untuk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pemberian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reward (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pengembangan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karir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individu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,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penghargaan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err="1">
              <a:latin typeface="Arial" pitchFamily="34" charset="0"/>
              <a:cs typeface="Arial" pitchFamily="34" charset="0"/>
            </a:rPr>
            <a:t>dll</a:t>
          </a:r>
          <a:r>
            <a:rPr lang="en-US" sz="1400" b="0" i="0" u="none" dirty="0">
              <a:latin typeface="Arial" pitchFamily="34" charset="0"/>
              <a:cs typeface="Arial" pitchFamily="34" charset="0"/>
            </a:rPr>
            <a:t>).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4A4B2BEC-CA9D-4FDA-AF46-47ED44E9055C}" type="parTrans" cxnId="{9EE3B8F4-FDEF-4B2E-A2EE-66161090542E}">
      <dgm:prSet/>
      <dgm:spPr/>
      <dgm:t>
        <a:bodyPr/>
        <a:lstStyle/>
        <a:p>
          <a:endParaRPr lang="en-US"/>
        </a:p>
      </dgm:t>
    </dgm:pt>
    <dgm:pt modelId="{5351577A-46C5-4D5B-A1CB-B9B2A3B77433}" type="sibTrans" cxnId="{9EE3B8F4-FDEF-4B2E-A2EE-66161090542E}">
      <dgm:prSet/>
      <dgm:spPr/>
      <dgm:t>
        <a:bodyPr/>
        <a:lstStyle/>
        <a:p>
          <a:endParaRPr lang="en-US"/>
        </a:p>
      </dgm:t>
    </dgm:pt>
    <dgm:pt modelId="{2CE41684-2C14-44A9-93C7-DCDC195D3849}">
      <dgm:prSet phldrT="[Text]" custT="1"/>
      <dgm:spPr>
        <a:solidFill>
          <a:srgbClr val="FF99CC">
            <a:alpha val="90000"/>
          </a:srgbClr>
        </a:solidFill>
      </dgm:spPr>
      <dgm:t>
        <a:bodyPr/>
        <a:lstStyle/>
        <a:p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5D17B52B-2CC0-4A48-81AE-0B08FF5BA98A}" type="parTrans" cxnId="{7141E228-2DD0-46F3-8B16-BA60162CF0BC}">
      <dgm:prSet/>
      <dgm:spPr/>
      <dgm:t>
        <a:bodyPr/>
        <a:lstStyle/>
        <a:p>
          <a:endParaRPr lang="en-US"/>
        </a:p>
      </dgm:t>
    </dgm:pt>
    <dgm:pt modelId="{DA1E9461-ADDD-4154-9BB6-1EFFA306B62B}" type="sibTrans" cxnId="{7141E228-2DD0-46F3-8B16-BA60162CF0BC}">
      <dgm:prSet/>
      <dgm:spPr/>
      <dgm:t>
        <a:bodyPr/>
        <a:lstStyle/>
        <a:p>
          <a:endParaRPr lang="en-US"/>
        </a:p>
      </dgm:t>
    </dgm:pt>
    <dgm:pt modelId="{A89DF812-0453-4EAF-855E-80CC62352410}">
      <dgm:prSet custT="1"/>
      <dgm:spPr/>
      <dgm:t>
        <a:bodyPr/>
        <a:lstStyle/>
        <a:p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599DB27A-71B3-4FFB-896F-5A8F695CDC98}" type="parTrans" cxnId="{571AE55D-A081-47A7-8D1B-81BBA1B90C84}">
      <dgm:prSet/>
      <dgm:spPr/>
      <dgm:t>
        <a:bodyPr/>
        <a:lstStyle/>
        <a:p>
          <a:endParaRPr lang="en-US"/>
        </a:p>
      </dgm:t>
    </dgm:pt>
    <dgm:pt modelId="{063C5597-0ABA-48A6-B990-31B0BC07EE8A}" type="sibTrans" cxnId="{571AE55D-A081-47A7-8D1B-81BBA1B90C84}">
      <dgm:prSet/>
      <dgm:spPr/>
      <dgm:t>
        <a:bodyPr/>
        <a:lstStyle/>
        <a:p>
          <a:endParaRPr lang="en-US"/>
        </a:p>
      </dgm:t>
    </dgm:pt>
    <dgm:pt modelId="{3D56DE9E-EC0A-4450-A3E9-DC7DF5935CE8}">
      <dgm:prSet custT="1"/>
      <dgm:spPr/>
      <dgm:t>
        <a:bodyPr/>
        <a:lstStyle/>
        <a:p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47D87EEF-B1B4-45C3-83A1-378A907CD180}" type="parTrans" cxnId="{71A878DF-F08C-4009-8120-13ABC11896FF}">
      <dgm:prSet/>
      <dgm:spPr/>
      <dgm:t>
        <a:bodyPr/>
        <a:lstStyle/>
        <a:p>
          <a:endParaRPr lang="en-US"/>
        </a:p>
      </dgm:t>
    </dgm:pt>
    <dgm:pt modelId="{DEFA036D-3869-4A47-96CC-146CFF477F87}" type="sibTrans" cxnId="{71A878DF-F08C-4009-8120-13ABC11896FF}">
      <dgm:prSet/>
      <dgm:spPr/>
      <dgm:t>
        <a:bodyPr/>
        <a:lstStyle/>
        <a:p>
          <a:endParaRPr lang="en-US"/>
        </a:p>
      </dgm:t>
    </dgm:pt>
    <dgm:pt modelId="{1851A0B8-B457-4281-A143-9A19311ECFAF}">
      <dgm:prSet custT="1"/>
      <dgm:spPr/>
      <dgm:t>
        <a:bodyPr/>
        <a:lstStyle/>
        <a:p>
          <a:endParaRPr lang="en-US" sz="1200" dirty="0">
            <a:latin typeface="Arial" pitchFamily="34" charset="0"/>
            <a:cs typeface="Arial" pitchFamily="34" charset="0"/>
          </a:endParaRPr>
        </a:p>
      </dgm:t>
    </dgm:pt>
    <dgm:pt modelId="{F119389E-8669-4D65-ACE8-FDDB0B68820B}" type="parTrans" cxnId="{9E70AD6F-527C-4B93-8C01-87A2AD4D8582}">
      <dgm:prSet/>
      <dgm:spPr/>
      <dgm:t>
        <a:bodyPr/>
        <a:lstStyle/>
        <a:p>
          <a:endParaRPr lang="en-US"/>
        </a:p>
      </dgm:t>
    </dgm:pt>
    <dgm:pt modelId="{3501DCE1-CBF9-46A8-99AF-8D0A2CE65DE0}" type="sibTrans" cxnId="{9E70AD6F-527C-4B93-8C01-87A2AD4D8582}">
      <dgm:prSet/>
      <dgm:spPr/>
      <dgm:t>
        <a:bodyPr/>
        <a:lstStyle/>
        <a:p>
          <a:endParaRPr lang="en-US"/>
        </a:p>
      </dgm:t>
    </dgm:pt>
    <dgm:pt modelId="{176E579B-87F9-42FB-AE58-811B1518B98F}">
      <dgm:prSet custT="1"/>
      <dgm:spPr/>
      <dgm:t>
        <a:bodyPr/>
        <a:lstStyle/>
        <a:p>
          <a:endParaRPr lang="en-US" sz="1200" dirty="0">
            <a:latin typeface="Arial" pitchFamily="34" charset="0"/>
            <a:cs typeface="Arial" pitchFamily="34" charset="0"/>
          </a:endParaRPr>
        </a:p>
      </dgm:t>
    </dgm:pt>
    <dgm:pt modelId="{F96298F2-6032-462A-BA88-D6F102226735}" type="parTrans" cxnId="{D05EFAFD-7533-4F53-8B54-66056ECACD7C}">
      <dgm:prSet/>
      <dgm:spPr/>
      <dgm:t>
        <a:bodyPr/>
        <a:lstStyle/>
        <a:p>
          <a:endParaRPr lang="en-US"/>
        </a:p>
      </dgm:t>
    </dgm:pt>
    <dgm:pt modelId="{DF75728C-3FBC-44B3-8E56-EBDF156B5351}" type="sibTrans" cxnId="{D05EFAFD-7533-4F53-8B54-66056ECACD7C}">
      <dgm:prSet/>
      <dgm:spPr/>
      <dgm:t>
        <a:bodyPr/>
        <a:lstStyle/>
        <a:p>
          <a:endParaRPr lang="en-US"/>
        </a:p>
      </dgm:t>
    </dgm:pt>
    <dgm:pt modelId="{B9F51031-EDCB-4236-BF60-293A67BEE407}">
      <dgm:prSet phldrT="[Text]" custT="1"/>
      <dgm:spPr>
        <a:solidFill>
          <a:srgbClr val="FF99CC">
            <a:alpha val="90000"/>
          </a:srgbClr>
        </a:solidFill>
      </dgm:spPr>
      <dgm:t>
        <a:bodyPr/>
        <a:lstStyle/>
        <a:p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64737179-BCD7-4F67-9AAE-A46FFCFDD128}" type="parTrans" cxnId="{BC668965-45EA-4668-9E94-E254E25513A5}">
      <dgm:prSet/>
      <dgm:spPr/>
      <dgm:t>
        <a:bodyPr/>
        <a:lstStyle/>
        <a:p>
          <a:endParaRPr lang="en-US"/>
        </a:p>
      </dgm:t>
    </dgm:pt>
    <dgm:pt modelId="{6F23DD1D-5E56-4676-B5DC-C1E7039FED04}" type="sibTrans" cxnId="{BC668965-45EA-4668-9E94-E254E25513A5}">
      <dgm:prSet/>
      <dgm:spPr/>
      <dgm:t>
        <a:bodyPr/>
        <a:lstStyle/>
        <a:p>
          <a:endParaRPr lang="en-US"/>
        </a:p>
      </dgm:t>
    </dgm:pt>
    <dgm:pt modelId="{A672032A-5F60-4D99-9DAF-480AB0F668F1}">
      <dgm:prSet phldrT="[Text]" custT="1"/>
      <dgm:spPr>
        <a:solidFill>
          <a:srgbClr val="FF99CC">
            <a:alpha val="90000"/>
          </a:srgbClr>
        </a:solidFill>
      </dgm:spPr>
      <dgm:t>
        <a:bodyPr/>
        <a:lstStyle/>
        <a:p>
          <a:endParaRPr lang="en-US" sz="1200" dirty="0">
            <a:latin typeface="Arial" pitchFamily="34" charset="0"/>
            <a:cs typeface="Arial" pitchFamily="34" charset="0"/>
          </a:endParaRPr>
        </a:p>
      </dgm:t>
    </dgm:pt>
    <dgm:pt modelId="{DCAEAC3C-5A0A-4334-895A-9D05849CA71D}" type="parTrans" cxnId="{97AFBE5C-A3A7-42A0-8B5A-AD5074DA16A2}">
      <dgm:prSet/>
      <dgm:spPr/>
      <dgm:t>
        <a:bodyPr/>
        <a:lstStyle/>
        <a:p>
          <a:endParaRPr lang="en-US"/>
        </a:p>
      </dgm:t>
    </dgm:pt>
    <dgm:pt modelId="{0511AA51-B36F-4F1B-BE08-70B6E9383E38}" type="sibTrans" cxnId="{97AFBE5C-A3A7-42A0-8B5A-AD5074DA16A2}">
      <dgm:prSet/>
      <dgm:spPr/>
      <dgm:t>
        <a:bodyPr/>
        <a:lstStyle/>
        <a:p>
          <a:endParaRPr lang="en-US"/>
        </a:p>
      </dgm:t>
    </dgm:pt>
    <dgm:pt modelId="{3DF0675D-5E40-4385-8EBE-84D9B9174AD9}" type="pres">
      <dgm:prSet presAssocID="{066A9902-2E7B-4AAF-BCBE-53B0A91EF33D}" presName="Name0" presStyleCnt="0">
        <dgm:presLayoutVars>
          <dgm:dir/>
          <dgm:animLvl val="lvl"/>
          <dgm:resizeHandles val="exact"/>
        </dgm:presLayoutVars>
      </dgm:prSet>
      <dgm:spPr/>
    </dgm:pt>
    <dgm:pt modelId="{92F05D21-EAF7-4BE1-B280-9721B38B3E05}" type="pres">
      <dgm:prSet presAssocID="{BC33E01A-6C02-473F-9343-5D2595F6107D}" presName="composite" presStyleCnt="0"/>
      <dgm:spPr/>
    </dgm:pt>
    <dgm:pt modelId="{611550CC-357A-45D1-BD37-AAD22A663817}" type="pres">
      <dgm:prSet presAssocID="{BC33E01A-6C02-473F-9343-5D2595F6107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45F4C7C-24B9-401E-AC40-CB57A1377712}" type="pres">
      <dgm:prSet presAssocID="{BC33E01A-6C02-473F-9343-5D2595F6107D}" presName="desTx" presStyleLbl="alignAccFollowNode1" presStyleIdx="0" presStyleCnt="3">
        <dgm:presLayoutVars>
          <dgm:bulletEnabled val="1"/>
        </dgm:presLayoutVars>
      </dgm:prSet>
      <dgm:spPr/>
    </dgm:pt>
    <dgm:pt modelId="{26175571-8701-4AC8-AF41-8B2733DA01E3}" type="pres">
      <dgm:prSet presAssocID="{D1A40F94-55DE-4BB2-A057-E4B4B4C08DB8}" presName="space" presStyleCnt="0"/>
      <dgm:spPr/>
    </dgm:pt>
    <dgm:pt modelId="{C84B7263-1D65-424B-9C37-32B6ED79379F}" type="pres">
      <dgm:prSet presAssocID="{956ACAB7-80E9-4407-9D5A-6FAD338ED9F5}" presName="composite" presStyleCnt="0"/>
      <dgm:spPr/>
    </dgm:pt>
    <dgm:pt modelId="{25C15211-9226-4FA9-A953-C4680B68A542}" type="pres">
      <dgm:prSet presAssocID="{956ACAB7-80E9-4407-9D5A-6FAD338ED9F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66EC60DE-3D06-45D3-85F9-E467082D2027}" type="pres">
      <dgm:prSet presAssocID="{956ACAB7-80E9-4407-9D5A-6FAD338ED9F5}" presName="desTx" presStyleLbl="alignAccFollowNode1" presStyleIdx="1" presStyleCnt="3">
        <dgm:presLayoutVars>
          <dgm:bulletEnabled val="1"/>
        </dgm:presLayoutVars>
      </dgm:prSet>
      <dgm:spPr/>
    </dgm:pt>
    <dgm:pt modelId="{1A24B335-7D7F-4DDC-B4DB-E53A826F469B}" type="pres">
      <dgm:prSet presAssocID="{C09A710E-4C61-4950-AB05-B4DE1B6C024B}" presName="space" presStyleCnt="0"/>
      <dgm:spPr/>
    </dgm:pt>
    <dgm:pt modelId="{B2211F7E-DFEC-41FA-8425-DBA71CC9CEED}" type="pres">
      <dgm:prSet presAssocID="{0E9FFF92-66F7-45F8-B82A-CB61B342DC52}" presName="composite" presStyleCnt="0"/>
      <dgm:spPr/>
    </dgm:pt>
    <dgm:pt modelId="{78ECAE76-0FE2-468B-964C-045A87F746DD}" type="pres">
      <dgm:prSet presAssocID="{0E9FFF92-66F7-45F8-B82A-CB61B342DC5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60A68B76-4B8A-48CB-8362-663319E3D762}" type="pres">
      <dgm:prSet presAssocID="{0E9FFF92-66F7-45F8-B82A-CB61B342DC52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540BA200-421C-470C-B05B-EDE876267825}" srcId="{0E9FFF92-66F7-45F8-B82A-CB61B342DC52}" destId="{59409501-3731-4D63-81BD-07D4677A8D4E}" srcOrd="0" destOrd="0" parTransId="{851B4D19-583E-4AB9-B6A1-FFD10BD1A0C7}" sibTransId="{FBC190C7-A2F3-4792-8674-2D7E784B8E21}"/>
    <dgm:cxn modelId="{8267C01B-DD45-45BA-B0D7-F8918E7C768B}" type="presOf" srcId="{F49C941A-B4A7-48DC-AC91-58A7597CF4CF}" destId="{545F4C7C-24B9-401E-AC40-CB57A1377712}" srcOrd="0" destOrd="6" presId="urn:microsoft.com/office/officeart/2005/8/layout/hList1"/>
    <dgm:cxn modelId="{35E6B027-E5B8-4AA8-A3FD-A276AB043E72}" type="presOf" srcId="{176E579B-87F9-42FB-AE58-811B1518B98F}" destId="{66EC60DE-3D06-45D3-85F9-E467082D2027}" srcOrd="0" destOrd="1" presId="urn:microsoft.com/office/officeart/2005/8/layout/hList1"/>
    <dgm:cxn modelId="{7141E228-2DD0-46F3-8B16-BA60162CF0BC}" srcId="{BC33E01A-6C02-473F-9343-5D2595F6107D}" destId="{2CE41684-2C14-44A9-93C7-DCDC195D3849}" srcOrd="1" destOrd="0" parTransId="{5D17B52B-2CC0-4A48-81AE-0B08FF5BA98A}" sibTransId="{DA1E9461-ADDD-4154-9BB6-1EFFA306B62B}"/>
    <dgm:cxn modelId="{315AB32B-2435-4C66-B40A-CDF7D7310307}" type="presOf" srcId="{937419B0-6FA0-4A4B-91CB-66BE43669AAA}" destId="{60A68B76-4B8A-48CB-8362-663319E3D762}" srcOrd="0" destOrd="3" presId="urn:microsoft.com/office/officeart/2005/8/layout/hList1"/>
    <dgm:cxn modelId="{97AFBE5C-A3A7-42A0-8B5A-AD5074DA16A2}" srcId="{0E9FFF92-66F7-45F8-B82A-CB61B342DC52}" destId="{A672032A-5F60-4D99-9DAF-480AB0F668F1}" srcOrd="2" destOrd="0" parTransId="{DCAEAC3C-5A0A-4334-895A-9D05849CA71D}" sibTransId="{0511AA51-B36F-4F1B-BE08-70B6E9383E38}"/>
    <dgm:cxn modelId="{4DF7EE5C-9F02-4C90-A315-C8EC3E0F381E}" srcId="{0E9FFF92-66F7-45F8-B82A-CB61B342DC52}" destId="{937419B0-6FA0-4A4B-91CB-66BE43669AAA}" srcOrd="3" destOrd="0" parTransId="{C533764B-DE2F-4AF3-BC2A-8D3745F394C6}" sibTransId="{405E459E-EFC7-4D8E-86B9-4FD4ECC6D817}"/>
    <dgm:cxn modelId="{571AE55D-A081-47A7-8D1B-81BBA1B90C84}" srcId="{BC33E01A-6C02-473F-9343-5D2595F6107D}" destId="{A89DF812-0453-4EAF-855E-80CC62352410}" srcOrd="3" destOrd="0" parTransId="{599DB27A-71B3-4FFB-896F-5A8F695CDC98}" sibTransId="{063C5597-0ABA-48A6-B990-31B0BC07EE8A}"/>
    <dgm:cxn modelId="{639C4F42-202F-4BC2-9EBD-38A69613F2AC}" type="presOf" srcId="{A89DF812-0453-4EAF-855E-80CC62352410}" destId="{545F4C7C-24B9-401E-AC40-CB57A1377712}" srcOrd="0" destOrd="3" presId="urn:microsoft.com/office/officeart/2005/8/layout/hList1"/>
    <dgm:cxn modelId="{BC668965-45EA-4668-9E94-E254E25513A5}" srcId="{0E9FFF92-66F7-45F8-B82A-CB61B342DC52}" destId="{B9F51031-EDCB-4236-BF60-293A67BEE407}" srcOrd="1" destOrd="0" parTransId="{64737179-BCD7-4F67-9AAE-A46FFCFDD128}" sibTransId="{6F23DD1D-5E56-4676-B5DC-C1E7039FED04}"/>
    <dgm:cxn modelId="{AA63A145-A669-4A4D-AEFD-4546AC41E021}" type="presOf" srcId="{59409501-3731-4D63-81BD-07D4677A8D4E}" destId="{60A68B76-4B8A-48CB-8362-663319E3D762}" srcOrd="0" destOrd="0" presId="urn:microsoft.com/office/officeart/2005/8/layout/hList1"/>
    <dgm:cxn modelId="{A201DF66-582D-40B5-8770-A46C78E506BF}" srcId="{066A9902-2E7B-4AAF-BCBE-53B0A91EF33D}" destId="{956ACAB7-80E9-4407-9D5A-6FAD338ED9F5}" srcOrd="1" destOrd="0" parTransId="{75A39944-A66C-4304-8F71-E8BBB83D68A9}" sibTransId="{C09A710E-4C61-4950-AB05-B4DE1B6C024B}"/>
    <dgm:cxn modelId="{0BFE4047-29B2-49B8-BCF0-CAD1A85F0EF9}" srcId="{BC33E01A-6C02-473F-9343-5D2595F6107D}" destId="{B0B76D1D-05B0-47C6-A01A-7C2E869A82B0}" srcOrd="0" destOrd="0" parTransId="{36482D75-9F89-4B24-99CA-33302F9DA05D}" sibTransId="{A5AF8946-F971-4F41-BA75-95C0ABD1EA11}"/>
    <dgm:cxn modelId="{BCA0D94B-56B6-44A9-8991-DBE79B722A9C}" type="presOf" srcId="{066A9902-2E7B-4AAF-BCBE-53B0A91EF33D}" destId="{3DF0675D-5E40-4385-8EBE-84D9B9174AD9}" srcOrd="0" destOrd="0" presId="urn:microsoft.com/office/officeart/2005/8/layout/hList1"/>
    <dgm:cxn modelId="{643D684E-82D8-40BC-B65B-7561125EBF82}" type="presOf" srcId="{A672032A-5F60-4D99-9DAF-480AB0F668F1}" destId="{60A68B76-4B8A-48CB-8362-663319E3D762}" srcOrd="0" destOrd="2" presId="urn:microsoft.com/office/officeart/2005/8/layout/hList1"/>
    <dgm:cxn modelId="{9E70AD6F-527C-4B93-8C01-87A2AD4D8582}" srcId="{BC33E01A-6C02-473F-9343-5D2595F6107D}" destId="{1851A0B8-B457-4281-A143-9A19311ECFAF}" srcOrd="7" destOrd="0" parTransId="{F119389E-8669-4D65-ACE8-FDDB0B68820B}" sibTransId="{3501DCE1-CBF9-46A8-99AF-8D0A2CE65DE0}"/>
    <dgm:cxn modelId="{3D508A80-F8F4-44D5-971B-4A2A7187030B}" type="presOf" srcId="{F6078BA9-0AD6-44E2-92F4-95302D4DAEBA}" destId="{66EC60DE-3D06-45D3-85F9-E467082D2027}" srcOrd="0" destOrd="0" presId="urn:microsoft.com/office/officeart/2005/8/layout/hList1"/>
    <dgm:cxn modelId="{C90B4181-5D7D-4056-9932-C104BF2531DB}" srcId="{956ACAB7-80E9-4407-9D5A-6FAD338ED9F5}" destId="{F6078BA9-0AD6-44E2-92F4-95302D4DAEBA}" srcOrd="0" destOrd="0" parTransId="{021AB38F-CE45-427A-864E-A248B1BD825D}" sibTransId="{2920DE3E-F3DD-4CB8-879B-58D012265644}"/>
    <dgm:cxn modelId="{D22F628A-1271-44C7-AEAA-75F0127BEA13}" type="presOf" srcId="{0E9FFF92-66F7-45F8-B82A-CB61B342DC52}" destId="{78ECAE76-0FE2-468B-964C-045A87F746DD}" srcOrd="0" destOrd="0" presId="urn:microsoft.com/office/officeart/2005/8/layout/hList1"/>
    <dgm:cxn modelId="{04CCEC8D-4AE1-4BAA-A045-305B272D30AC}" type="presOf" srcId="{B0B76D1D-05B0-47C6-A01A-7C2E869A82B0}" destId="{545F4C7C-24B9-401E-AC40-CB57A1377712}" srcOrd="0" destOrd="0" presId="urn:microsoft.com/office/officeart/2005/8/layout/hList1"/>
    <dgm:cxn modelId="{AEDD5396-0661-4968-9395-DC5CBCAA5F32}" type="presOf" srcId="{2CE41684-2C14-44A9-93C7-DCDC195D3849}" destId="{545F4C7C-24B9-401E-AC40-CB57A1377712}" srcOrd="0" destOrd="1" presId="urn:microsoft.com/office/officeart/2005/8/layout/hList1"/>
    <dgm:cxn modelId="{FFC3A39F-7B3C-476A-B194-532EC86E44E6}" srcId="{066A9902-2E7B-4AAF-BCBE-53B0A91EF33D}" destId="{0E9FFF92-66F7-45F8-B82A-CB61B342DC52}" srcOrd="2" destOrd="0" parTransId="{62B6EFEB-767C-4B45-8085-5711530C2D3D}" sibTransId="{0EA9723C-46ED-48A3-B192-A9D1E2E4E915}"/>
    <dgm:cxn modelId="{4C2A11A8-152F-4D23-932D-C583DD8A1846}" type="presOf" srcId="{3D56DE9E-EC0A-4450-A3E9-DC7DF5935CE8}" destId="{545F4C7C-24B9-401E-AC40-CB57A1377712}" srcOrd="0" destOrd="5" presId="urn:microsoft.com/office/officeart/2005/8/layout/hList1"/>
    <dgm:cxn modelId="{160096AB-2A2C-4872-848A-089751EA395D}" srcId="{066A9902-2E7B-4AAF-BCBE-53B0A91EF33D}" destId="{BC33E01A-6C02-473F-9343-5D2595F6107D}" srcOrd="0" destOrd="0" parTransId="{7EEE305B-35A7-4C38-93EF-02D97390E004}" sibTransId="{D1A40F94-55DE-4BB2-A057-E4B4B4C08DB8}"/>
    <dgm:cxn modelId="{387EEAAC-7453-4EA7-AD30-E61C60F942F4}" srcId="{BC33E01A-6C02-473F-9343-5D2595F6107D}" destId="{F5BA560F-996D-4C83-BFCD-8AC54C31E765}" srcOrd="4" destOrd="0" parTransId="{146522F7-306A-46D8-B43F-43FE8A93D29B}" sibTransId="{04B9EEFF-BF33-49D5-879F-27A993D1496F}"/>
    <dgm:cxn modelId="{7016E9AD-C758-4429-9572-C151DC70E2E0}" type="presOf" srcId="{BC33E01A-6C02-473F-9343-5D2595F6107D}" destId="{611550CC-357A-45D1-BD37-AAD22A663817}" srcOrd="0" destOrd="0" presId="urn:microsoft.com/office/officeart/2005/8/layout/hList1"/>
    <dgm:cxn modelId="{67E633C6-0FA9-4758-AD2C-B94F4A5EDF44}" srcId="{BC33E01A-6C02-473F-9343-5D2595F6107D}" destId="{2DEDAD2D-829A-46D5-B841-1327FFA4500B}" srcOrd="2" destOrd="0" parTransId="{C15B2BAF-72E8-4B71-994D-9E92FE6606EC}" sibTransId="{B9E5795A-4786-4218-AF09-337E3ED81B6A}"/>
    <dgm:cxn modelId="{F249E5C9-BFE5-4106-B046-759C4301F7A3}" type="presOf" srcId="{1851A0B8-B457-4281-A143-9A19311ECFAF}" destId="{545F4C7C-24B9-401E-AC40-CB57A1377712}" srcOrd="0" destOrd="7" presId="urn:microsoft.com/office/officeart/2005/8/layout/hList1"/>
    <dgm:cxn modelId="{7347C5CF-311E-4FB2-81D0-130500B032D4}" type="presOf" srcId="{F5BA560F-996D-4C83-BFCD-8AC54C31E765}" destId="{545F4C7C-24B9-401E-AC40-CB57A1377712}" srcOrd="0" destOrd="4" presId="urn:microsoft.com/office/officeart/2005/8/layout/hList1"/>
    <dgm:cxn modelId="{B881D8DC-F5A3-4299-8415-EF7F546E867C}" type="presOf" srcId="{956ACAB7-80E9-4407-9D5A-6FAD338ED9F5}" destId="{25C15211-9226-4FA9-A953-C4680B68A542}" srcOrd="0" destOrd="0" presId="urn:microsoft.com/office/officeart/2005/8/layout/hList1"/>
    <dgm:cxn modelId="{9EBD05DF-844D-4841-B054-8D8C365A8C80}" type="presOf" srcId="{2DEDAD2D-829A-46D5-B841-1327FFA4500B}" destId="{545F4C7C-24B9-401E-AC40-CB57A1377712}" srcOrd="0" destOrd="2" presId="urn:microsoft.com/office/officeart/2005/8/layout/hList1"/>
    <dgm:cxn modelId="{71A878DF-F08C-4009-8120-13ABC11896FF}" srcId="{BC33E01A-6C02-473F-9343-5D2595F6107D}" destId="{3D56DE9E-EC0A-4450-A3E9-DC7DF5935CE8}" srcOrd="5" destOrd="0" parTransId="{47D87EEF-B1B4-45C3-83A1-378A907CD180}" sibTransId="{DEFA036D-3869-4A47-96CC-146CFF477F87}"/>
    <dgm:cxn modelId="{34CFE4E5-4F04-492D-9113-34A5AA36F770}" type="presOf" srcId="{B9F51031-EDCB-4236-BF60-293A67BEE407}" destId="{60A68B76-4B8A-48CB-8362-663319E3D762}" srcOrd="0" destOrd="1" presId="urn:microsoft.com/office/officeart/2005/8/layout/hList1"/>
    <dgm:cxn modelId="{9EE3B8F4-FDEF-4B2E-A2EE-66161090542E}" srcId="{BC33E01A-6C02-473F-9343-5D2595F6107D}" destId="{F49C941A-B4A7-48DC-AC91-58A7597CF4CF}" srcOrd="6" destOrd="0" parTransId="{4A4B2BEC-CA9D-4FDA-AF46-47ED44E9055C}" sibTransId="{5351577A-46C5-4D5B-A1CB-B9B2A3B77433}"/>
    <dgm:cxn modelId="{D05EFAFD-7533-4F53-8B54-66056ECACD7C}" srcId="{956ACAB7-80E9-4407-9D5A-6FAD338ED9F5}" destId="{176E579B-87F9-42FB-AE58-811B1518B98F}" srcOrd="1" destOrd="0" parTransId="{F96298F2-6032-462A-BA88-D6F102226735}" sibTransId="{DF75728C-3FBC-44B3-8E56-EBDF156B5351}"/>
    <dgm:cxn modelId="{CD09939F-33AF-44E4-8CE1-2BD699B7E3DF}" type="presParOf" srcId="{3DF0675D-5E40-4385-8EBE-84D9B9174AD9}" destId="{92F05D21-EAF7-4BE1-B280-9721B38B3E05}" srcOrd="0" destOrd="0" presId="urn:microsoft.com/office/officeart/2005/8/layout/hList1"/>
    <dgm:cxn modelId="{544AEE30-7641-480C-AB1E-4F0C657D2E9A}" type="presParOf" srcId="{92F05D21-EAF7-4BE1-B280-9721B38B3E05}" destId="{611550CC-357A-45D1-BD37-AAD22A663817}" srcOrd="0" destOrd="0" presId="urn:microsoft.com/office/officeart/2005/8/layout/hList1"/>
    <dgm:cxn modelId="{0627DDE8-A847-48FE-A46B-994AECBC9629}" type="presParOf" srcId="{92F05D21-EAF7-4BE1-B280-9721B38B3E05}" destId="{545F4C7C-24B9-401E-AC40-CB57A1377712}" srcOrd="1" destOrd="0" presId="urn:microsoft.com/office/officeart/2005/8/layout/hList1"/>
    <dgm:cxn modelId="{0DB8A1B8-CD8E-4096-82B5-F6292390C00E}" type="presParOf" srcId="{3DF0675D-5E40-4385-8EBE-84D9B9174AD9}" destId="{26175571-8701-4AC8-AF41-8B2733DA01E3}" srcOrd="1" destOrd="0" presId="urn:microsoft.com/office/officeart/2005/8/layout/hList1"/>
    <dgm:cxn modelId="{2FBEAF54-97E8-4731-BCF7-AAE3C3864E1D}" type="presParOf" srcId="{3DF0675D-5E40-4385-8EBE-84D9B9174AD9}" destId="{C84B7263-1D65-424B-9C37-32B6ED79379F}" srcOrd="2" destOrd="0" presId="urn:microsoft.com/office/officeart/2005/8/layout/hList1"/>
    <dgm:cxn modelId="{5AFE956F-7D04-4E7A-AC0F-9146F63D7656}" type="presParOf" srcId="{C84B7263-1D65-424B-9C37-32B6ED79379F}" destId="{25C15211-9226-4FA9-A953-C4680B68A542}" srcOrd="0" destOrd="0" presId="urn:microsoft.com/office/officeart/2005/8/layout/hList1"/>
    <dgm:cxn modelId="{074E4A88-31E4-4B71-B361-272D459008E4}" type="presParOf" srcId="{C84B7263-1D65-424B-9C37-32B6ED79379F}" destId="{66EC60DE-3D06-45D3-85F9-E467082D2027}" srcOrd="1" destOrd="0" presId="urn:microsoft.com/office/officeart/2005/8/layout/hList1"/>
    <dgm:cxn modelId="{838EC9AD-22FA-4FC9-ADFD-70BC4DA4F753}" type="presParOf" srcId="{3DF0675D-5E40-4385-8EBE-84D9B9174AD9}" destId="{1A24B335-7D7F-4DDC-B4DB-E53A826F469B}" srcOrd="3" destOrd="0" presId="urn:microsoft.com/office/officeart/2005/8/layout/hList1"/>
    <dgm:cxn modelId="{BD9365B3-2136-45FF-85C1-6212FB320392}" type="presParOf" srcId="{3DF0675D-5E40-4385-8EBE-84D9B9174AD9}" destId="{B2211F7E-DFEC-41FA-8425-DBA71CC9CEED}" srcOrd="4" destOrd="0" presId="urn:microsoft.com/office/officeart/2005/8/layout/hList1"/>
    <dgm:cxn modelId="{8E6B82E6-6BE4-40AC-AB6F-3FA62532427A}" type="presParOf" srcId="{B2211F7E-DFEC-41FA-8425-DBA71CC9CEED}" destId="{78ECAE76-0FE2-468B-964C-045A87F746DD}" srcOrd="0" destOrd="0" presId="urn:microsoft.com/office/officeart/2005/8/layout/hList1"/>
    <dgm:cxn modelId="{004342CB-EEFE-4183-BE37-0AAAF539B771}" type="presParOf" srcId="{B2211F7E-DFEC-41FA-8425-DBA71CC9CEED}" destId="{60A68B76-4B8A-48CB-8362-663319E3D76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4E13605-2918-4823-B0C7-8589BE1A1F11}" type="doc">
      <dgm:prSet loTypeId="urn:microsoft.com/office/officeart/2005/8/layout/default#1" loCatId="list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id-ID"/>
        </a:p>
      </dgm:t>
    </dgm:pt>
    <dgm:pt modelId="{B378C0C7-184B-4CFD-A67F-518E10F538B3}">
      <dgm:prSet phldrT="[Text]"/>
      <dgm:spPr/>
      <dgm:t>
        <a:bodyPr/>
        <a:lstStyle/>
        <a:p>
          <a:r>
            <a:rPr lang="id-ID" b="1" i="0" dirty="0"/>
            <a:t>a. Meningkatnya kinerja instansi pemerintah  pada masing2 Zona Integritas menuju WBK/WBBM </a:t>
          </a:r>
          <a:endParaRPr lang="id-ID" dirty="0"/>
        </a:p>
      </dgm:t>
    </dgm:pt>
    <dgm:pt modelId="{E5FC13CC-9EDF-4A5E-B606-7F555ED1FF17}" type="parTrans" cxnId="{F44757CE-9FD7-410F-81BB-4FD3066B6C1C}">
      <dgm:prSet/>
      <dgm:spPr/>
      <dgm:t>
        <a:bodyPr/>
        <a:lstStyle/>
        <a:p>
          <a:endParaRPr lang="id-ID"/>
        </a:p>
      </dgm:t>
    </dgm:pt>
    <dgm:pt modelId="{7C9114B7-D4F8-4757-9BC7-4AAB68C22C41}" type="sibTrans" cxnId="{F44757CE-9FD7-410F-81BB-4FD3066B6C1C}">
      <dgm:prSet/>
      <dgm:spPr/>
      <dgm:t>
        <a:bodyPr/>
        <a:lstStyle/>
        <a:p>
          <a:endParaRPr lang="id-ID"/>
        </a:p>
      </dgm:t>
    </dgm:pt>
    <dgm:pt modelId="{634A4064-928F-4149-AE23-AA15366CE726}">
      <dgm:prSet phldrT="[Text]"/>
      <dgm:spPr/>
      <dgm:t>
        <a:bodyPr/>
        <a:lstStyle/>
        <a:p>
          <a:r>
            <a:rPr lang="id-ID" b="1" i="0" dirty="0"/>
            <a:t>b.  Meningkatnya Akuntabilitas instansi pemerintah</a:t>
          </a:r>
          <a:endParaRPr lang="id-ID" dirty="0"/>
        </a:p>
      </dgm:t>
    </dgm:pt>
    <dgm:pt modelId="{7E09C4C8-0909-48E0-A951-DF10276246CA}" type="parTrans" cxnId="{004A1F5E-05AF-4E59-9662-E583ABEB77F2}">
      <dgm:prSet/>
      <dgm:spPr/>
      <dgm:t>
        <a:bodyPr/>
        <a:lstStyle/>
        <a:p>
          <a:endParaRPr lang="id-ID"/>
        </a:p>
      </dgm:t>
    </dgm:pt>
    <dgm:pt modelId="{D3EB1CBD-25F7-4070-BCB4-36C3F88D47E9}" type="sibTrans" cxnId="{004A1F5E-05AF-4E59-9662-E583ABEB77F2}">
      <dgm:prSet/>
      <dgm:spPr/>
      <dgm:t>
        <a:bodyPr/>
        <a:lstStyle/>
        <a:p>
          <a:endParaRPr lang="id-ID"/>
        </a:p>
      </dgm:t>
    </dgm:pt>
    <dgm:pt modelId="{9E0F3B57-C78A-4424-B3D6-623689E90BEA}" type="pres">
      <dgm:prSet presAssocID="{F4E13605-2918-4823-B0C7-8589BE1A1F11}" presName="diagram" presStyleCnt="0">
        <dgm:presLayoutVars>
          <dgm:dir/>
          <dgm:resizeHandles val="exact"/>
        </dgm:presLayoutVars>
      </dgm:prSet>
      <dgm:spPr/>
    </dgm:pt>
    <dgm:pt modelId="{A0F3A838-F1A5-461F-B538-C54DB72AF1B4}" type="pres">
      <dgm:prSet presAssocID="{B378C0C7-184B-4CFD-A67F-518E10F538B3}" presName="node" presStyleLbl="node1" presStyleIdx="0" presStyleCnt="2" custScaleY="80112">
        <dgm:presLayoutVars>
          <dgm:bulletEnabled val="1"/>
        </dgm:presLayoutVars>
      </dgm:prSet>
      <dgm:spPr/>
    </dgm:pt>
    <dgm:pt modelId="{D2BD3F37-1C37-4500-8281-343FA416F345}" type="pres">
      <dgm:prSet presAssocID="{7C9114B7-D4F8-4757-9BC7-4AAB68C22C41}" presName="sibTrans" presStyleCnt="0"/>
      <dgm:spPr/>
    </dgm:pt>
    <dgm:pt modelId="{D3B17FF7-5CE4-401F-AD8E-C8CD335F7151}" type="pres">
      <dgm:prSet presAssocID="{634A4064-928F-4149-AE23-AA15366CE726}" presName="node" presStyleLbl="node1" presStyleIdx="1" presStyleCnt="2">
        <dgm:presLayoutVars>
          <dgm:bulletEnabled val="1"/>
        </dgm:presLayoutVars>
      </dgm:prSet>
      <dgm:spPr/>
    </dgm:pt>
  </dgm:ptLst>
  <dgm:cxnLst>
    <dgm:cxn modelId="{004A1F5E-05AF-4E59-9662-E583ABEB77F2}" srcId="{F4E13605-2918-4823-B0C7-8589BE1A1F11}" destId="{634A4064-928F-4149-AE23-AA15366CE726}" srcOrd="1" destOrd="0" parTransId="{7E09C4C8-0909-48E0-A951-DF10276246CA}" sibTransId="{D3EB1CBD-25F7-4070-BCB4-36C3F88D47E9}"/>
    <dgm:cxn modelId="{9E2BC26A-AAAA-49DA-8990-4198FB32911B}" type="presOf" srcId="{F4E13605-2918-4823-B0C7-8589BE1A1F11}" destId="{9E0F3B57-C78A-4424-B3D6-623689E90BEA}" srcOrd="0" destOrd="0" presId="urn:microsoft.com/office/officeart/2005/8/layout/default#1"/>
    <dgm:cxn modelId="{2864317B-E863-4B6D-897A-DE6F98E6554B}" type="presOf" srcId="{B378C0C7-184B-4CFD-A67F-518E10F538B3}" destId="{A0F3A838-F1A5-461F-B538-C54DB72AF1B4}" srcOrd="0" destOrd="0" presId="urn:microsoft.com/office/officeart/2005/8/layout/default#1"/>
    <dgm:cxn modelId="{0F1F378C-7A3F-4C28-BCC5-20CA22757369}" type="presOf" srcId="{634A4064-928F-4149-AE23-AA15366CE726}" destId="{D3B17FF7-5CE4-401F-AD8E-C8CD335F7151}" srcOrd="0" destOrd="0" presId="urn:microsoft.com/office/officeart/2005/8/layout/default#1"/>
    <dgm:cxn modelId="{F44757CE-9FD7-410F-81BB-4FD3066B6C1C}" srcId="{F4E13605-2918-4823-B0C7-8589BE1A1F11}" destId="{B378C0C7-184B-4CFD-A67F-518E10F538B3}" srcOrd="0" destOrd="0" parTransId="{E5FC13CC-9EDF-4A5E-B606-7F555ED1FF17}" sibTransId="{7C9114B7-D4F8-4757-9BC7-4AAB68C22C41}"/>
    <dgm:cxn modelId="{5ECDB274-7BAC-4A70-B7B2-B9E54AD33F67}" type="presParOf" srcId="{9E0F3B57-C78A-4424-B3D6-623689E90BEA}" destId="{A0F3A838-F1A5-461F-B538-C54DB72AF1B4}" srcOrd="0" destOrd="0" presId="urn:microsoft.com/office/officeart/2005/8/layout/default#1"/>
    <dgm:cxn modelId="{AEE66C00-78A1-4FF2-A656-DC2EC1DF0193}" type="presParOf" srcId="{9E0F3B57-C78A-4424-B3D6-623689E90BEA}" destId="{D2BD3F37-1C37-4500-8281-343FA416F345}" srcOrd="1" destOrd="0" presId="urn:microsoft.com/office/officeart/2005/8/layout/default#1"/>
    <dgm:cxn modelId="{17E6AC95-2979-447E-A954-06BB1607ACEB}" type="presParOf" srcId="{9E0F3B57-C78A-4424-B3D6-623689E90BEA}" destId="{D3B17FF7-5CE4-401F-AD8E-C8CD335F7151}" srcOrd="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066A9902-2E7B-4AAF-BCBE-53B0A91EF33D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33E01A-6C02-473F-9343-5D2595F6107D}">
      <dgm:prSet phldrT="[Text]"/>
      <dgm:spPr>
        <a:solidFill>
          <a:srgbClr val="990000"/>
        </a:solidFill>
      </dgm:spPr>
      <dgm:t>
        <a:bodyPr/>
        <a:lstStyle/>
        <a:p>
          <a:r>
            <a:rPr lang="id-ID" b="1" dirty="0"/>
            <a:t>keterlibatan pimpinan (5)</a:t>
          </a:r>
          <a:endParaRPr lang="en-US" dirty="0"/>
        </a:p>
      </dgm:t>
      <dgm:extLst/>
    </dgm:pt>
    <dgm:pt modelId="{7EEE305B-35A7-4C38-93EF-02D97390E004}" type="parTrans" cxnId="{160096AB-2A2C-4872-848A-089751EA395D}">
      <dgm:prSet/>
      <dgm:spPr/>
      <dgm:t>
        <a:bodyPr/>
        <a:lstStyle/>
        <a:p>
          <a:endParaRPr lang="en-US"/>
        </a:p>
      </dgm:t>
    </dgm:pt>
    <dgm:pt modelId="{D1A40F94-55DE-4BB2-A057-E4B4B4C08DB8}" type="sibTrans" cxnId="{160096AB-2A2C-4872-848A-089751EA395D}">
      <dgm:prSet/>
      <dgm:spPr/>
      <dgm:t>
        <a:bodyPr/>
        <a:lstStyle/>
        <a:p>
          <a:endParaRPr lang="en-US"/>
        </a:p>
      </dgm:t>
    </dgm:pt>
    <dgm:pt modelId="{B0B76D1D-05B0-47C6-A01A-7C2E869A82B0}">
      <dgm:prSet phldrT="[Text]" custT="1"/>
      <dgm:spPr>
        <a:solidFill>
          <a:srgbClr val="FF9966">
            <a:alpha val="89804"/>
          </a:srgbClr>
        </a:solidFill>
      </dgm:spPr>
      <dgm:t>
        <a:bodyPr/>
        <a:lstStyle/>
        <a:p>
          <a:r>
            <a:rPr lang="id-ID" sz="2000" dirty="0"/>
            <a:t>pimpinan terlibat secara langsung pada saat penyusunan Perencanaan</a:t>
          </a:r>
          <a:endParaRPr lang="en-US" sz="2000" dirty="0"/>
        </a:p>
      </dgm:t>
    </dgm:pt>
    <dgm:pt modelId="{36482D75-9F89-4B24-99CA-33302F9DA05D}" type="parTrans" cxnId="{0BFE4047-29B2-49B8-BCF0-CAD1A85F0EF9}">
      <dgm:prSet/>
      <dgm:spPr/>
      <dgm:t>
        <a:bodyPr/>
        <a:lstStyle/>
        <a:p>
          <a:endParaRPr lang="en-US"/>
        </a:p>
      </dgm:t>
    </dgm:pt>
    <dgm:pt modelId="{A5AF8946-F971-4F41-BA75-95C0ABD1EA11}" type="sibTrans" cxnId="{0BFE4047-29B2-49B8-BCF0-CAD1A85F0EF9}">
      <dgm:prSet/>
      <dgm:spPr/>
      <dgm:t>
        <a:bodyPr/>
        <a:lstStyle/>
        <a:p>
          <a:endParaRPr lang="en-US"/>
        </a:p>
      </dgm:t>
    </dgm:pt>
    <dgm:pt modelId="{956ACAB7-80E9-4407-9D5A-6FAD338ED9F5}">
      <dgm:prSet phldrT="[Text]"/>
      <dgm:spPr>
        <a:solidFill>
          <a:srgbClr val="990000"/>
        </a:solidFill>
      </dgm:spPr>
      <dgm:t>
        <a:bodyPr/>
        <a:lstStyle/>
        <a:p>
          <a:r>
            <a:rPr lang="id-ID" b="1" dirty="0"/>
            <a:t>Pengelolaan Akuntabilitas Kinerja (3)</a:t>
          </a:r>
          <a:endParaRPr lang="en-US" dirty="0"/>
        </a:p>
      </dgm:t>
      <dgm:extLst/>
    </dgm:pt>
    <dgm:pt modelId="{75A39944-A66C-4304-8F71-E8BBB83D68A9}" type="parTrans" cxnId="{A201DF66-582D-40B5-8770-A46C78E506BF}">
      <dgm:prSet/>
      <dgm:spPr/>
      <dgm:t>
        <a:bodyPr/>
        <a:lstStyle/>
        <a:p>
          <a:endParaRPr lang="en-US"/>
        </a:p>
      </dgm:t>
    </dgm:pt>
    <dgm:pt modelId="{C09A710E-4C61-4950-AB05-B4DE1B6C024B}" type="sibTrans" cxnId="{A201DF66-582D-40B5-8770-A46C78E506BF}">
      <dgm:prSet/>
      <dgm:spPr/>
      <dgm:t>
        <a:bodyPr/>
        <a:lstStyle/>
        <a:p>
          <a:endParaRPr lang="en-US"/>
        </a:p>
      </dgm:t>
    </dgm:pt>
    <dgm:pt modelId="{F6078BA9-0AD6-44E2-92F4-95302D4DAEBA}">
      <dgm:prSet phldrT="[Text]"/>
      <dgm:spPr>
        <a:solidFill>
          <a:srgbClr val="FF9966">
            <a:alpha val="89804"/>
          </a:srgbClr>
        </a:solidFill>
      </dgm:spPr>
      <dgm:t>
        <a:bodyPr/>
        <a:lstStyle/>
        <a:p>
          <a:r>
            <a:rPr lang="en-US" b="0" i="0" u="none" dirty="0" err="1"/>
            <a:t>Dokumen</a:t>
          </a:r>
          <a:r>
            <a:rPr lang="en-US" b="0" i="0" u="none" dirty="0"/>
            <a:t> </a:t>
          </a:r>
          <a:r>
            <a:rPr lang="en-US" b="0" i="0" u="none" dirty="0" err="1"/>
            <a:t>perencanaan</a:t>
          </a:r>
          <a:r>
            <a:rPr lang="en-US" b="0" i="0" u="none" dirty="0"/>
            <a:t> </a:t>
          </a:r>
          <a:r>
            <a:rPr lang="en-US" b="0" i="0" u="none" dirty="0" err="1"/>
            <a:t>sudah</a:t>
          </a:r>
          <a:r>
            <a:rPr lang="en-US" b="0" i="0" u="none" dirty="0"/>
            <a:t> </a:t>
          </a:r>
          <a:r>
            <a:rPr lang="en-US" b="0" i="0" u="none" dirty="0" err="1"/>
            <a:t>ada</a:t>
          </a:r>
          <a:endParaRPr lang="en-US" dirty="0"/>
        </a:p>
      </dgm:t>
    </dgm:pt>
    <dgm:pt modelId="{021AB38F-CE45-427A-864E-A248B1BD825D}" type="parTrans" cxnId="{C90B4181-5D7D-4056-9932-C104BF2531DB}">
      <dgm:prSet/>
      <dgm:spPr/>
      <dgm:t>
        <a:bodyPr/>
        <a:lstStyle/>
        <a:p>
          <a:endParaRPr lang="en-US"/>
        </a:p>
      </dgm:t>
    </dgm:pt>
    <dgm:pt modelId="{2920DE3E-F3DD-4CB8-879B-58D012265644}" type="sibTrans" cxnId="{C90B4181-5D7D-4056-9932-C104BF2531DB}">
      <dgm:prSet/>
      <dgm:spPr/>
      <dgm:t>
        <a:bodyPr/>
        <a:lstStyle/>
        <a:p>
          <a:endParaRPr lang="en-US"/>
        </a:p>
      </dgm:t>
    </dgm:pt>
    <dgm:pt modelId="{689E5257-EE30-4A9A-9CED-B456893FF43A}">
      <dgm:prSet custT="1"/>
      <dgm:spPr>
        <a:solidFill>
          <a:srgbClr val="FF9966">
            <a:alpha val="89804"/>
          </a:srgbClr>
        </a:solidFill>
      </dgm:spPr>
      <dgm:t>
        <a:bodyPr/>
        <a:lstStyle/>
        <a:p>
          <a:endParaRPr lang="en-US" sz="2000" dirty="0"/>
        </a:p>
      </dgm:t>
    </dgm:pt>
    <dgm:pt modelId="{EE0E19E6-AD81-4D53-8414-669582BCF907}" type="parTrans" cxnId="{03658F47-992C-45AB-9C7B-866E4851AE14}">
      <dgm:prSet/>
      <dgm:spPr/>
      <dgm:t>
        <a:bodyPr/>
        <a:lstStyle/>
        <a:p>
          <a:endParaRPr lang="en-US"/>
        </a:p>
      </dgm:t>
    </dgm:pt>
    <dgm:pt modelId="{D143BB0D-38AE-49F0-9DE6-DA9B65923282}" type="sibTrans" cxnId="{03658F47-992C-45AB-9C7B-866E4851AE14}">
      <dgm:prSet/>
      <dgm:spPr/>
      <dgm:t>
        <a:bodyPr/>
        <a:lstStyle/>
        <a:p>
          <a:endParaRPr lang="en-US"/>
        </a:p>
      </dgm:t>
    </dgm:pt>
    <dgm:pt modelId="{E6D6A85B-9EE6-4126-9C2F-C4AEC36E6719}">
      <dgm:prSet custT="1"/>
      <dgm:spPr>
        <a:solidFill>
          <a:srgbClr val="FF9966">
            <a:alpha val="89804"/>
          </a:srgbClr>
        </a:solidFill>
      </dgm:spPr>
      <dgm:t>
        <a:bodyPr/>
        <a:lstStyle/>
        <a:p>
          <a:r>
            <a:rPr lang="id-ID" sz="2000" dirty="0"/>
            <a:t>pimpinan terlibat secara lan</a:t>
          </a:r>
          <a:r>
            <a:rPr lang="en-US" sz="2000" dirty="0"/>
            <a:t>g</a:t>
          </a:r>
          <a:r>
            <a:rPr lang="id-ID" sz="2000" dirty="0"/>
            <a:t>sung pada saat penyusunan Penetapan Kinerja</a:t>
          </a:r>
          <a:endParaRPr lang="en-US" sz="2000" dirty="0"/>
        </a:p>
      </dgm:t>
    </dgm:pt>
    <dgm:pt modelId="{BD749349-2454-4850-BC90-99ABC2C93286}" type="parTrans" cxnId="{32DD22A5-56F5-4ACA-9CD3-2CD05A97F909}">
      <dgm:prSet/>
      <dgm:spPr/>
      <dgm:t>
        <a:bodyPr/>
        <a:lstStyle/>
        <a:p>
          <a:endParaRPr lang="en-US"/>
        </a:p>
      </dgm:t>
    </dgm:pt>
    <dgm:pt modelId="{5D35A721-0FB8-4F9B-B72A-6DCDF68C7914}" type="sibTrans" cxnId="{32DD22A5-56F5-4ACA-9CD3-2CD05A97F909}">
      <dgm:prSet/>
      <dgm:spPr/>
      <dgm:t>
        <a:bodyPr/>
        <a:lstStyle/>
        <a:p>
          <a:endParaRPr lang="en-US"/>
        </a:p>
      </dgm:t>
    </dgm:pt>
    <dgm:pt modelId="{E2399702-FA70-4889-AC9A-124A570A792B}">
      <dgm:prSet custT="1"/>
      <dgm:spPr>
        <a:solidFill>
          <a:srgbClr val="FF9966">
            <a:alpha val="89804"/>
          </a:srgbClr>
        </a:solidFill>
      </dgm:spPr>
      <dgm:t>
        <a:bodyPr/>
        <a:lstStyle/>
        <a:p>
          <a:endParaRPr lang="en-US" sz="2000" dirty="0"/>
        </a:p>
      </dgm:t>
    </dgm:pt>
    <dgm:pt modelId="{E0AAE436-2B84-4E2E-BF35-BDE6A4267CEA}" type="parTrans" cxnId="{CD2B2DD9-73CD-417A-87B4-9B06199CE532}">
      <dgm:prSet/>
      <dgm:spPr/>
      <dgm:t>
        <a:bodyPr/>
        <a:lstStyle/>
        <a:p>
          <a:endParaRPr lang="en-US"/>
        </a:p>
      </dgm:t>
    </dgm:pt>
    <dgm:pt modelId="{BC1B8C27-5381-4375-8E2B-78CEA7195166}" type="sibTrans" cxnId="{CD2B2DD9-73CD-417A-87B4-9B06199CE532}">
      <dgm:prSet/>
      <dgm:spPr/>
      <dgm:t>
        <a:bodyPr/>
        <a:lstStyle/>
        <a:p>
          <a:endParaRPr lang="en-US"/>
        </a:p>
      </dgm:t>
    </dgm:pt>
    <dgm:pt modelId="{69FDF41A-CE26-4B06-B623-1AFCD074180C}">
      <dgm:prSet custT="1"/>
      <dgm:spPr>
        <a:solidFill>
          <a:srgbClr val="FF9966">
            <a:alpha val="89804"/>
          </a:srgbClr>
        </a:solidFill>
      </dgm:spPr>
      <dgm:t>
        <a:bodyPr/>
        <a:lstStyle/>
        <a:p>
          <a:r>
            <a:rPr lang="id-ID" sz="2000" dirty="0"/>
            <a:t>pimpinan memantau pencapaian kinerja secara berkala</a:t>
          </a:r>
          <a:endParaRPr lang="en-US" sz="2000" dirty="0"/>
        </a:p>
      </dgm:t>
    </dgm:pt>
    <dgm:pt modelId="{7DE54D8D-FEAC-4BD8-8F15-DB11833619D8}" type="parTrans" cxnId="{A9D66066-6E2C-40CE-8B9F-2E93528108B6}">
      <dgm:prSet/>
      <dgm:spPr/>
      <dgm:t>
        <a:bodyPr/>
        <a:lstStyle/>
        <a:p>
          <a:endParaRPr lang="en-US"/>
        </a:p>
      </dgm:t>
    </dgm:pt>
    <dgm:pt modelId="{31D47CAC-A1D4-444C-83A9-96A0AFEFE73C}" type="sibTrans" cxnId="{A9D66066-6E2C-40CE-8B9F-2E93528108B6}">
      <dgm:prSet/>
      <dgm:spPr/>
      <dgm:t>
        <a:bodyPr/>
        <a:lstStyle/>
        <a:p>
          <a:endParaRPr lang="en-US"/>
        </a:p>
      </dgm:t>
    </dgm:pt>
    <dgm:pt modelId="{7627048E-CD2B-4017-9DF7-226639900C06}">
      <dgm:prSet/>
      <dgm:spPr/>
      <dgm:t>
        <a:bodyPr/>
        <a:lstStyle/>
        <a:p>
          <a:r>
            <a:rPr lang="en-US" b="0" i="0" u="none" dirty="0" err="1"/>
            <a:t>Dokumen</a:t>
          </a:r>
          <a:r>
            <a:rPr lang="en-US" b="0" i="0" u="none" dirty="0"/>
            <a:t> </a:t>
          </a:r>
          <a:r>
            <a:rPr lang="en-US" b="0" i="0" u="none" dirty="0" err="1"/>
            <a:t>perencanaan</a:t>
          </a:r>
          <a:r>
            <a:rPr lang="en-US" b="0" i="0" u="none" dirty="0"/>
            <a:t> </a:t>
          </a:r>
          <a:r>
            <a:rPr lang="en-US" b="0" i="0" u="none" dirty="0" err="1"/>
            <a:t>telah</a:t>
          </a:r>
          <a:r>
            <a:rPr lang="en-US" b="0" i="0" u="none" dirty="0"/>
            <a:t> </a:t>
          </a:r>
          <a:r>
            <a:rPr lang="en-US" b="0" i="0" u="none" dirty="0" err="1"/>
            <a:t>berorientasi</a:t>
          </a:r>
          <a:r>
            <a:rPr lang="en-US" b="0" i="0" u="none" dirty="0"/>
            <a:t> </a:t>
          </a:r>
          <a:r>
            <a:rPr lang="en-US" b="0" i="0" u="none" dirty="0" err="1"/>
            <a:t>hasil</a:t>
          </a:r>
          <a:endParaRPr lang="fi-FI" dirty="0"/>
        </a:p>
      </dgm:t>
    </dgm:pt>
    <dgm:pt modelId="{7033FA65-1E2F-4282-91D5-BC45BD1BE1CB}" type="parTrans" cxnId="{8705943C-DDC2-4AC5-9961-A38764619670}">
      <dgm:prSet/>
      <dgm:spPr/>
      <dgm:t>
        <a:bodyPr/>
        <a:lstStyle/>
        <a:p>
          <a:endParaRPr lang="en-US"/>
        </a:p>
      </dgm:t>
    </dgm:pt>
    <dgm:pt modelId="{49D5C8E5-1EC2-4335-B70B-EFA6839802BA}" type="sibTrans" cxnId="{8705943C-DDC2-4AC5-9961-A38764619670}">
      <dgm:prSet/>
      <dgm:spPr/>
      <dgm:t>
        <a:bodyPr/>
        <a:lstStyle/>
        <a:p>
          <a:endParaRPr lang="en-US"/>
        </a:p>
      </dgm:t>
    </dgm:pt>
    <dgm:pt modelId="{48098E0F-4AC2-4E6D-9E95-505CAF38A2E2}">
      <dgm:prSet/>
      <dgm:spPr/>
      <dgm:t>
        <a:bodyPr/>
        <a:lstStyle/>
        <a:p>
          <a:r>
            <a:rPr lang="en-US" b="0" i="0" u="none" dirty="0" err="1"/>
            <a:t>Indikator</a:t>
          </a:r>
          <a:r>
            <a:rPr lang="en-US" b="0" i="0" u="none" dirty="0"/>
            <a:t> </a:t>
          </a:r>
          <a:r>
            <a:rPr lang="en-US" b="0" i="0" u="none" dirty="0" err="1"/>
            <a:t>Kinerja</a:t>
          </a:r>
          <a:r>
            <a:rPr lang="en-US" b="0" i="0" u="none" dirty="0"/>
            <a:t> Utama (IKU)</a:t>
          </a:r>
          <a:endParaRPr lang="en-US" dirty="0"/>
        </a:p>
      </dgm:t>
    </dgm:pt>
    <dgm:pt modelId="{031C7A68-7714-4B43-AF29-A8592DF17E59}" type="parTrans" cxnId="{93EDC382-1805-4530-BE0C-67E35BDA3EB2}">
      <dgm:prSet/>
      <dgm:spPr/>
      <dgm:t>
        <a:bodyPr/>
        <a:lstStyle/>
        <a:p>
          <a:endParaRPr lang="en-US"/>
        </a:p>
      </dgm:t>
    </dgm:pt>
    <dgm:pt modelId="{8CAC5542-8AAC-4E31-A5B2-A9A757AA7F8B}" type="sibTrans" cxnId="{93EDC382-1805-4530-BE0C-67E35BDA3EB2}">
      <dgm:prSet/>
      <dgm:spPr/>
      <dgm:t>
        <a:bodyPr/>
        <a:lstStyle/>
        <a:p>
          <a:endParaRPr lang="en-US"/>
        </a:p>
      </dgm:t>
    </dgm:pt>
    <dgm:pt modelId="{A18F559B-67D5-47A6-8CC4-85D95F82B956}">
      <dgm:prSet/>
      <dgm:spPr/>
      <dgm:t>
        <a:bodyPr/>
        <a:lstStyle/>
        <a:p>
          <a:r>
            <a:rPr lang="en-US" b="0" i="0" u="none" dirty="0" err="1"/>
            <a:t>indikator</a:t>
          </a:r>
          <a:r>
            <a:rPr lang="en-US" b="0" i="0" u="none" dirty="0"/>
            <a:t> </a:t>
          </a:r>
          <a:r>
            <a:rPr lang="en-US" b="0" i="0" u="none" dirty="0" err="1"/>
            <a:t>kinerja</a:t>
          </a:r>
          <a:r>
            <a:rPr lang="en-US" b="0" i="0" u="none" dirty="0"/>
            <a:t> </a:t>
          </a:r>
          <a:r>
            <a:rPr lang="en-US" b="0" i="0" u="none" dirty="0" err="1"/>
            <a:t>telah</a:t>
          </a:r>
          <a:r>
            <a:rPr lang="en-US" b="0" i="0" u="none" dirty="0"/>
            <a:t> SMART</a:t>
          </a:r>
          <a:endParaRPr lang="en-US" dirty="0"/>
        </a:p>
      </dgm:t>
    </dgm:pt>
    <dgm:pt modelId="{93882BF3-6D32-4D8E-9F73-DA197A552BCC}" type="parTrans" cxnId="{112A5DD1-F522-442C-91AB-2C79D075B11B}">
      <dgm:prSet/>
      <dgm:spPr/>
      <dgm:t>
        <a:bodyPr/>
        <a:lstStyle/>
        <a:p>
          <a:endParaRPr lang="en-US"/>
        </a:p>
      </dgm:t>
    </dgm:pt>
    <dgm:pt modelId="{C76C934C-9A0A-47A6-AB51-7C1D6B46E4F5}" type="sibTrans" cxnId="{112A5DD1-F522-442C-91AB-2C79D075B11B}">
      <dgm:prSet/>
      <dgm:spPr/>
      <dgm:t>
        <a:bodyPr/>
        <a:lstStyle/>
        <a:p>
          <a:endParaRPr lang="en-US"/>
        </a:p>
      </dgm:t>
    </dgm:pt>
    <dgm:pt modelId="{81F261CE-0689-4FCC-B878-A54528AB574B}">
      <dgm:prSet/>
      <dgm:spPr/>
      <dgm:t>
        <a:bodyPr/>
        <a:lstStyle/>
        <a:p>
          <a:r>
            <a:rPr lang="en-US" b="0" i="0" u="none" dirty="0"/>
            <a:t> </a:t>
          </a:r>
          <a:r>
            <a:rPr lang="en-US" b="0" i="0" u="none" dirty="0" err="1"/>
            <a:t>laporan</a:t>
          </a:r>
          <a:r>
            <a:rPr lang="en-US" b="0" i="0" u="none" dirty="0"/>
            <a:t> </a:t>
          </a:r>
          <a:r>
            <a:rPr lang="en-US" b="0" i="0" u="none" dirty="0" err="1"/>
            <a:t>kinerja</a:t>
          </a:r>
          <a:r>
            <a:rPr lang="en-US" b="0" i="0" u="none" dirty="0"/>
            <a:t> </a:t>
          </a:r>
          <a:r>
            <a:rPr lang="en-US" b="0" i="0" u="none" dirty="0" err="1"/>
            <a:t>telah</a:t>
          </a:r>
          <a:r>
            <a:rPr lang="en-US" b="0" i="0" u="none" dirty="0"/>
            <a:t> </a:t>
          </a:r>
          <a:r>
            <a:rPr lang="en-US" b="0" i="0" u="none" dirty="0" err="1"/>
            <a:t>disusun</a:t>
          </a:r>
          <a:r>
            <a:rPr lang="en-US" b="0" i="0" u="none" dirty="0"/>
            <a:t> </a:t>
          </a:r>
          <a:r>
            <a:rPr lang="en-US" b="0" i="0" u="none" dirty="0" err="1"/>
            <a:t>tepat</a:t>
          </a:r>
          <a:r>
            <a:rPr lang="en-US" b="0" i="0" u="none" dirty="0"/>
            <a:t> </a:t>
          </a:r>
          <a:r>
            <a:rPr lang="en-US" b="0" i="0" u="none" dirty="0" err="1"/>
            <a:t>waktu</a:t>
          </a:r>
          <a:endParaRPr lang="en-US" dirty="0"/>
        </a:p>
      </dgm:t>
    </dgm:pt>
    <dgm:pt modelId="{7298AD64-AE28-4695-8CF0-6259EFB10061}" type="parTrans" cxnId="{7B78220A-C1AF-4B1B-A4C1-7FEC172305F4}">
      <dgm:prSet/>
      <dgm:spPr/>
      <dgm:t>
        <a:bodyPr/>
        <a:lstStyle/>
        <a:p>
          <a:endParaRPr lang="en-US"/>
        </a:p>
      </dgm:t>
    </dgm:pt>
    <dgm:pt modelId="{DC93E649-AA9E-417B-9A6D-E7A529FEA3EE}" type="sibTrans" cxnId="{7B78220A-C1AF-4B1B-A4C1-7FEC172305F4}">
      <dgm:prSet/>
      <dgm:spPr/>
      <dgm:t>
        <a:bodyPr/>
        <a:lstStyle/>
        <a:p>
          <a:endParaRPr lang="en-US"/>
        </a:p>
      </dgm:t>
    </dgm:pt>
    <dgm:pt modelId="{D454ED70-862D-B34F-9C1E-9E845A2D0B00}">
      <dgm:prSet/>
      <dgm:spPr/>
      <dgm:t>
        <a:bodyPr/>
        <a:lstStyle/>
        <a:p>
          <a:r>
            <a:rPr lang="en-US" dirty="0" err="1"/>
            <a:t>Upaya</a:t>
          </a:r>
          <a:r>
            <a:rPr lang="en-US" dirty="0"/>
            <a:t> </a:t>
          </a:r>
          <a:r>
            <a:rPr lang="en-US" dirty="0" err="1"/>
            <a:t>peningkatan</a:t>
          </a:r>
          <a:r>
            <a:rPr lang="en-US" dirty="0"/>
            <a:t> </a:t>
          </a:r>
          <a:r>
            <a:rPr lang="en-US" dirty="0" err="1"/>
            <a:t>kapasitas</a:t>
          </a:r>
          <a:r>
            <a:rPr lang="en-US" dirty="0"/>
            <a:t> SDM yang </a:t>
          </a:r>
          <a:r>
            <a:rPr lang="en-US" dirty="0" err="1"/>
            <a:t>menangani</a:t>
          </a:r>
          <a:r>
            <a:rPr lang="en-US" dirty="0"/>
            <a:t> </a:t>
          </a:r>
          <a:r>
            <a:rPr lang="en-US" dirty="0" err="1"/>
            <a:t>akuntabilitas</a:t>
          </a:r>
          <a:r>
            <a:rPr lang="en-US" dirty="0"/>
            <a:t> </a:t>
          </a:r>
          <a:r>
            <a:rPr lang="en-US" dirty="0" err="1"/>
            <a:t>kinerja</a:t>
          </a:r>
          <a:endParaRPr lang="en-US" dirty="0"/>
        </a:p>
      </dgm:t>
    </dgm:pt>
    <dgm:pt modelId="{EAA6C3F7-9464-3F42-983C-EF4BD4C6E7D3}" type="parTrans" cxnId="{8A0082B2-17B4-ED46-8B95-9C02A36887DA}">
      <dgm:prSet/>
      <dgm:spPr/>
      <dgm:t>
        <a:bodyPr/>
        <a:lstStyle/>
        <a:p>
          <a:endParaRPr lang="en-US"/>
        </a:p>
      </dgm:t>
    </dgm:pt>
    <dgm:pt modelId="{0135DDCD-38F8-BD42-AC68-F6C958232AAD}" type="sibTrans" cxnId="{8A0082B2-17B4-ED46-8B95-9C02A36887DA}">
      <dgm:prSet/>
      <dgm:spPr/>
      <dgm:t>
        <a:bodyPr/>
        <a:lstStyle/>
        <a:p>
          <a:endParaRPr lang="en-US"/>
        </a:p>
      </dgm:t>
    </dgm:pt>
    <dgm:pt modelId="{0AA744CA-9BE4-5B48-BCA8-25338C1340B5}">
      <dgm:prSet/>
      <dgm:spPr/>
      <dgm:t>
        <a:bodyPr/>
        <a:lstStyle/>
        <a:p>
          <a:r>
            <a:rPr lang="en-US" dirty="0" err="1"/>
            <a:t>Pengelolaan</a:t>
          </a:r>
          <a:r>
            <a:rPr lang="en-US" dirty="0"/>
            <a:t> </a:t>
          </a:r>
          <a:r>
            <a:rPr lang="en-US" dirty="0" err="1"/>
            <a:t>akuntabilitas</a:t>
          </a:r>
          <a:r>
            <a:rPr lang="en-US" dirty="0"/>
            <a:t> </a:t>
          </a:r>
          <a:r>
            <a:rPr lang="en-US" dirty="0" err="1"/>
            <a:t>kinerja</a:t>
          </a:r>
          <a:r>
            <a:rPr lang="en-US" dirty="0"/>
            <a:t> </a:t>
          </a:r>
          <a:r>
            <a:rPr lang="en-US" dirty="0" err="1"/>
            <a:t>dilaksanakan</a:t>
          </a:r>
          <a:r>
            <a:rPr lang="en-US" dirty="0"/>
            <a:t> </a:t>
          </a:r>
          <a:r>
            <a:rPr lang="en-US" dirty="0" err="1"/>
            <a:t>oleh</a:t>
          </a:r>
          <a:r>
            <a:rPr lang="en-US" dirty="0"/>
            <a:t> SDM yang </a:t>
          </a:r>
          <a:r>
            <a:rPr lang="en-US" dirty="0" err="1"/>
            <a:t>kompeten</a:t>
          </a:r>
          <a:endParaRPr lang="en-US" dirty="0"/>
        </a:p>
      </dgm:t>
    </dgm:pt>
    <dgm:pt modelId="{FDCA9BAE-5C8F-CF4E-AC2E-779DFC011A0D}" type="parTrans" cxnId="{55426E86-1B1F-4C48-B7F8-4CC02B743C41}">
      <dgm:prSet/>
      <dgm:spPr/>
      <dgm:t>
        <a:bodyPr/>
        <a:lstStyle/>
        <a:p>
          <a:endParaRPr lang="en-US"/>
        </a:p>
      </dgm:t>
    </dgm:pt>
    <dgm:pt modelId="{47F1E5A1-38A8-8049-A4E6-74548C913956}" type="sibTrans" cxnId="{55426E86-1B1F-4C48-B7F8-4CC02B743C41}">
      <dgm:prSet/>
      <dgm:spPr/>
      <dgm:t>
        <a:bodyPr/>
        <a:lstStyle/>
        <a:p>
          <a:endParaRPr lang="en-US"/>
        </a:p>
      </dgm:t>
    </dgm:pt>
    <dgm:pt modelId="{3DF0675D-5E40-4385-8EBE-84D9B9174AD9}" type="pres">
      <dgm:prSet presAssocID="{066A9902-2E7B-4AAF-BCBE-53B0A91EF33D}" presName="Name0" presStyleCnt="0">
        <dgm:presLayoutVars>
          <dgm:dir/>
          <dgm:animLvl val="lvl"/>
          <dgm:resizeHandles val="exact"/>
        </dgm:presLayoutVars>
      </dgm:prSet>
      <dgm:spPr/>
    </dgm:pt>
    <dgm:pt modelId="{92F05D21-EAF7-4BE1-B280-9721B38B3E05}" type="pres">
      <dgm:prSet presAssocID="{BC33E01A-6C02-473F-9343-5D2595F6107D}" presName="composite" presStyleCnt="0"/>
      <dgm:spPr/>
    </dgm:pt>
    <dgm:pt modelId="{611550CC-357A-45D1-BD37-AAD22A663817}" type="pres">
      <dgm:prSet presAssocID="{BC33E01A-6C02-473F-9343-5D2595F6107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545F4C7C-24B9-401E-AC40-CB57A1377712}" type="pres">
      <dgm:prSet presAssocID="{BC33E01A-6C02-473F-9343-5D2595F6107D}" presName="desTx" presStyleLbl="alignAccFollowNode1" presStyleIdx="0" presStyleCnt="2">
        <dgm:presLayoutVars>
          <dgm:bulletEnabled val="1"/>
        </dgm:presLayoutVars>
      </dgm:prSet>
      <dgm:spPr/>
    </dgm:pt>
    <dgm:pt modelId="{26175571-8701-4AC8-AF41-8B2733DA01E3}" type="pres">
      <dgm:prSet presAssocID="{D1A40F94-55DE-4BB2-A057-E4B4B4C08DB8}" presName="space" presStyleCnt="0"/>
      <dgm:spPr/>
    </dgm:pt>
    <dgm:pt modelId="{C84B7263-1D65-424B-9C37-32B6ED79379F}" type="pres">
      <dgm:prSet presAssocID="{956ACAB7-80E9-4407-9D5A-6FAD338ED9F5}" presName="composite" presStyleCnt="0"/>
      <dgm:spPr/>
    </dgm:pt>
    <dgm:pt modelId="{25C15211-9226-4FA9-A953-C4680B68A542}" type="pres">
      <dgm:prSet presAssocID="{956ACAB7-80E9-4407-9D5A-6FAD338ED9F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66EC60DE-3D06-45D3-85F9-E467082D2027}" type="pres">
      <dgm:prSet presAssocID="{956ACAB7-80E9-4407-9D5A-6FAD338ED9F5}" presName="desTx" presStyleLbl="alignAccFollowNode1" presStyleIdx="1" presStyleCnt="2" custLinFactNeighborY="-1885">
        <dgm:presLayoutVars>
          <dgm:bulletEnabled val="1"/>
        </dgm:presLayoutVars>
      </dgm:prSet>
      <dgm:spPr/>
    </dgm:pt>
  </dgm:ptLst>
  <dgm:cxnLst>
    <dgm:cxn modelId="{7B78220A-C1AF-4B1B-A4C1-7FEC172305F4}" srcId="{956ACAB7-80E9-4407-9D5A-6FAD338ED9F5}" destId="{81F261CE-0689-4FCC-B878-A54528AB574B}" srcOrd="4" destOrd="0" parTransId="{7298AD64-AE28-4695-8CF0-6259EFB10061}" sibTransId="{DC93E649-AA9E-417B-9A6D-E7A529FEA3EE}"/>
    <dgm:cxn modelId="{B1FEA40F-2AB5-4096-8916-2A8441225DB2}" type="presOf" srcId="{689E5257-EE30-4A9A-9CED-B456893FF43A}" destId="{545F4C7C-24B9-401E-AC40-CB57A1377712}" srcOrd="0" destOrd="1" presId="urn:microsoft.com/office/officeart/2005/8/layout/hList1"/>
    <dgm:cxn modelId="{F8F6251F-B226-40DB-A240-04FBC81D1EBA}" type="presOf" srcId="{0AA744CA-9BE4-5B48-BCA8-25338C1340B5}" destId="{66EC60DE-3D06-45D3-85F9-E467082D2027}" srcOrd="0" destOrd="6" presId="urn:microsoft.com/office/officeart/2005/8/layout/hList1"/>
    <dgm:cxn modelId="{1AFC7131-9066-4928-9B99-F9AD2C09D595}" type="presOf" srcId="{E6D6A85B-9EE6-4126-9C2F-C4AEC36E6719}" destId="{545F4C7C-24B9-401E-AC40-CB57A1377712}" srcOrd="0" destOrd="2" presId="urn:microsoft.com/office/officeart/2005/8/layout/hList1"/>
    <dgm:cxn modelId="{8705943C-DDC2-4AC5-9961-A38764619670}" srcId="{956ACAB7-80E9-4407-9D5A-6FAD338ED9F5}" destId="{7627048E-CD2B-4017-9DF7-226639900C06}" srcOrd="1" destOrd="0" parTransId="{7033FA65-1E2F-4282-91D5-BC45BD1BE1CB}" sibTransId="{49D5C8E5-1EC2-4335-B70B-EFA6839802BA}"/>
    <dgm:cxn modelId="{DC0F4740-B9C1-4419-9E41-37BD92F45A26}" type="presOf" srcId="{48098E0F-4AC2-4E6D-9E95-505CAF38A2E2}" destId="{66EC60DE-3D06-45D3-85F9-E467082D2027}" srcOrd="0" destOrd="2" presId="urn:microsoft.com/office/officeart/2005/8/layout/hList1"/>
    <dgm:cxn modelId="{F4A0BE5F-72C5-4AE6-9177-0D777AE68BB1}" type="presOf" srcId="{066A9902-2E7B-4AAF-BCBE-53B0A91EF33D}" destId="{3DF0675D-5E40-4385-8EBE-84D9B9174AD9}" srcOrd="0" destOrd="0" presId="urn:microsoft.com/office/officeart/2005/8/layout/hList1"/>
    <dgm:cxn modelId="{A9D66066-6E2C-40CE-8B9F-2E93528108B6}" srcId="{BC33E01A-6C02-473F-9343-5D2595F6107D}" destId="{69FDF41A-CE26-4B06-B623-1AFCD074180C}" srcOrd="4" destOrd="0" parTransId="{7DE54D8D-FEAC-4BD8-8F15-DB11833619D8}" sibTransId="{31D47CAC-A1D4-444C-83A9-96A0AFEFE73C}"/>
    <dgm:cxn modelId="{A201DF66-582D-40B5-8770-A46C78E506BF}" srcId="{066A9902-2E7B-4AAF-BCBE-53B0A91EF33D}" destId="{956ACAB7-80E9-4407-9D5A-6FAD338ED9F5}" srcOrd="1" destOrd="0" parTransId="{75A39944-A66C-4304-8F71-E8BBB83D68A9}" sibTransId="{C09A710E-4C61-4950-AB05-B4DE1B6C024B}"/>
    <dgm:cxn modelId="{0BFE4047-29B2-49B8-BCF0-CAD1A85F0EF9}" srcId="{BC33E01A-6C02-473F-9343-5D2595F6107D}" destId="{B0B76D1D-05B0-47C6-A01A-7C2E869A82B0}" srcOrd="0" destOrd="0" parTransId="{36482D75-9F89-4B24-99CA-33302F9DA05D}" sibTransId="{A5AF8946-F971-4F41-BA75-95C0ABD1EA11}"/>
    <dgm:cxn modelId="{03658F47-992C-45AB-9C7B-866E4851AE14}" srcId="{BC33E01A-6C02-473F-9343-5D2595F6107D}" destId="{689E5257-EE30-4A9A-9CED-B456893FF43A}" srcOrd="1" destOrd="0" parTransId="{EE0E19E6-AD81-4D53-8414-669582BCF907}" sibTransId="{D143BB0D-38AE-49F0-9DE6-DA9B65923282}"/>
    <dgm:cxn modelId="{4782AF48-D726-4BD1-A9D6-8DCFE9C4219A}" type="presOf" srcId="{D454ED70-862D-B34F-9C1E-9E845A2D0B00}" destId="{66EC60DE-3D06-45D3-85F9-E467082D2027}" srcOrd="0" destOrd="5" presId="urn:microsoft.com/office/officeart/2005/8/layout/hList1"/>
    <dgm:cxn modelId="{3FD0544A-1C95-4F9D-8CF3-42242E65EEEE}" type="presOf" srcId="{7627048E-CD2B-4017-9DF7-226639900C06}" destId="{66EC60DE-3D06-45D3-85F9-E467082D2027}" srcOrd="0" destOrd="1" presId="urn:microsoft.com/office/officeart/2005/8/layout/hList1"/>
    <dgm:cxn modelId="{C90B4181-5D7D-4056-9932-C104BF2531DB}" srcId="{956ACAB7-80E9-4407-9D5A-6FAD338ED9F5}" destId="{F6078BA9-0AD6-44E2-92F4-95302D4DAEBA}" srcOrd="0" destOrd="0" parTransId="{021AB38F-CE45-427A-864E-A248B1BD825D}" sibTransId="{2920DE3E-F3DD-4CB8-879B-58D012265644}"/>
    <dgm:cxn modelId="{93EDC382-1805-4530-BE0C-67E35BDA3EB2}" srcId="{956ACAB7-80E9-4407-9D5A-6FAD338ED9F5}" destId="{48098E0F-4AC2-4E6D-9E95-505CAF38A2E2}" srcOrd="2" destOrd="0" parTransId="{031C7A68-7714-4B43-AF29-A8592DF17E59}" sibTransId="{8CAC5542-8AAC-4E31-A5B2-A9A757AA7F8B}"/>
    <dgm:cxn modelId="{55426E86-1B1F-4C48-B7F8-4CC02B743C41}" srcId="{956ACAB7-80E9-4407-9D5A-6FAD338ED9F5}" destId="{0AA744CA-9BE4-5B48-BCA8-25338C1340B5}" srcOrd="6" destOrd="0" parTransId="{FDCA9BAE-5C8F-CF4E-AC2E-779DFC011A0D}" sibTransId="{47F1E5A1-38A8-8049-A4E6-74548C913956}"/>
    <dgm:cxn modelId="{2009A78A-FB28-425C-B6E0-258348E8FA99}" type="presOf" srcId="{E2399702-FA70-4889-AC9A-124A570A792B}" destId="{545F4C7C-24B9-401E-AC40-CB57A1377712}" srcOrd="0" destOrd="3" presId="urn:microsoft.com/office/officeart/2005/8/layout/hList1"/>
    <dgm:cxn modelId="{860A339F-674D-4349-99BD-6CDADC3A00F6}" type="presOf" srcId="{BC33E01A-6C02-473F-9343-5D2595F6107D}" destId="{611550CC-357A-45D1-BD37-AAD22A663817}" srcOrd="0" destOrd="0" presId="urn:microsoft.com/office/officeart/2005/8/layout/hList1"/>
    <dgm:cxn modelId="{32DD22A5-56F5-4ACA-9CD3-2CD05A97F909}" srcId="{BC33E01A-6C02-473F-9343-5D2595F6107D}" destId="{E6D6A85B-9EE6-4126-9C2F-C4AEC36E6719}" srcOrd="2" destOrd="0" parTransId="{BD749349-2454-4850-BC90-99ABC2C93286}" sibTransId="{5D35A721-0FB8-4F9B-B72A-6DCDF68C7914}"/>
    <dgm:cxn modelId="{1F3759A6-D299-4063-A46D-367CFEF57BBD}" type="presOf" srcId="{81F261CE-0689-4FCC-B878-A54528AB574B}" destId="{66EC60DE-3D06-45D3-85F9-E467082D2027}" srcOrd="0" destOrd="4" presId="urn:microsoft.com/office/officeart/2005/8/layout/hList1"/>
    <dgm:cxn modelId="{160096AB-2A2C-4872-848A-089751EA395D}" srcId="{066A9902-2E7B-4AAF-BCBE-53B0A91EF33D}" destId="{BC33E01A-6C02-473F-9343-5D2595F6107D}" srcOrd="0" destOrd="0" parTransId="{7EEE305B-35A7-4C38-93EF-02D97390E004}" sibTransId="{D1A40F94-55DE-4BB2-A057-E4B4B4C08DB8}"/>
    <dgm:cxn modelId="{8A0082B2-17B4-ED46-8B95-9C02A36887DA}" srcId="{956ACAB7-80E9-4407-9D5A-6FAD338ED9F5}" destId="{D454ED70-862D-B34F-9C1E-9E845A2D0B00}" srcOrd="5" destOrd="0" parTransId="{EAA6C3F7-9464-3F42-983C-EF4BD4C6E7D3}" sibTransId="{0135DDCD-38F8-BD42-AC68-F6C958232AAD}"/>
    <dgm:cxn modelId="{21C95FC0-DB6A-4060-8B0B-9B7A8BD885EC}" type="presOf" srcId="{F6078BA9-0AD6-44E2-92F4-95302D4DAEBA}" destId="{66EC60DE-3D06-45D3-85F9-E467082D2027}" srcOrd="0" destOrd="0" presId="urn:microsoft.com/office/officeart/2005/8/layout/hList1"/>
    <dgm:cxn modelId="{F6478FC5-8062-4719-B6DE-D2667873BF28}" type="presOf" srcId="{956ACAB7-80E9-4407-9D5A-6FAD338ED9F5}" destId="{25C15211-9226-4FA9-A953-C4680B68A542}" srcOrd="0" destOrd="0" presId="urn:microsoft.com/office/officeart/2005/8/layout/hList1"/>
    <dgm:cxn modelId="{112A5DD1-F522-442C-91AB-2C79D075B11B}" srcId="{956ACAB7-80E9-4407-9D5A-6FAD338ED9F5}" destId="{A18F559B-67D5-47A6-8CC4-85D95F82B956}" srcOrd="3" destOrd="0" parTransId="{93882BF3-6D32-4D8E-9F73-DA197A552BCC}" sibTransId="{C76C934C-9A0A-47A6-AB51-7C1D6B46E4F5}"/>
    <dgm:cxn modelId="{CD2B2DD9-73CD-417A-87B4-9B06199CE532}" srcId="{BC33E01A-6C02-473F-9343-5D2595F6107D}" destId="{E2399702-FA70-4889-AC9A-124A570A792B}" srcOrd="3" destOrd="0" parTransId="{E0AAE436-2B84-4E2E-BF35-BDE6A4267CEA}" sibTransId="{BC1B8C27-5381-4375-8E2B-78CEA7195166}"/>
    <dgm:cxn modelId="{56C15DE3-CD48-4037-A998-3CF1E82BCA45}" type="presOf" srcId="{B0B76D1D-05B0-47C6-A01A-7C2E869A82B0}" destId="{545F4C7C-24B9-401E-AC40-CB57A1377712}" srcOrd="0" destOrd="0" presId="urn:microsoft.com/office/officeart/2005/8/layout/hList1"/>
    <dgm:cxn modelId="{6E1D91E9-9EB0-42F7-BDA8-70F9DBAA9617}" type="presOf" srcId="{69FDF41A-CE26-4B06-B623-1AFCD074180C}" destId="{545F4C7C-24B9-401E-AC40-CB57A1377712}" srcOrd="0" destOrd="4" presId="urn:microsoft.com/office/officeart/2005/8/layout/hList1"/>
    <dgm:cxn modelId="{C8A37FF9-C2BB-45F2-98C5-FADA8F24D2D5}" type="presOf" srcId="{A18F559B-67D5-47A6-8CC4-85D95F82B956}" destId="{66EC60DE-3D06-45D3-85F9-E467082D2027}" srcOrd="0" destOrd="3" presId="urn:microsoft.com/office/officeart/2005/8/layout/hList1"/>
    <dgm:cxn modelId="{58139677-BE31-46BB-8C4F-95932DE4558A}" type="presParOf" srcId="{3DF0675D-5E40-4385-8EBE-84D9B9174AD9}" destId="{92F05D21-EAF7-4BE1-B280-9721B38B3E05}" srcOrd="0" destOrd="0" presId="urn:microsoft.com/office/officeart/2005/8/layout/hList1"/>
    <dgm:cxn modelId="{81CCB586-63D9-4E62-8605-3F17B24C4278}" type="presParOf" srcId="{92F05D21-EAF7-4BE1-B280-9721B38B3E05}" destId="{611550CC-357A-45D1-BD37-AAD22A663817}" srcOrd="0" destOrd="0" presId="urn:microsoft.com/office/officeart/2005/8/layout/hList1"/>
    <dgm:cxn modelId="{7EBBB683-80DC-4CE3-ADBB-024141997A7F}" type="presParOf" srcId="{92F05D21-EAF7-4BE1-B280-9721B38B3E05}" destId="{545F4C7C-24B9-401E-AC40-CB57A1377712}" srcOrd="1" destOrd="0" presId="urn:microsoft.com/office/officeart/2005/8/layout/hList1"/>
    <dgm:cxn modelId="{E1011699-1DF0-4890-B183-93635662A489}" type="presParOf" srcId="{3DF0675D-5E40-4385-8EBE-84D9B9174AD9}" destId="{26175571-8701-4AC8-AF41-8B2733DA01E3}" srcOrd="1" destOrd="0" presId="urn:microsoft.com/office/officeart/2005/8/layout/hList1"/>
    <dgm:cxn modelId="{BB596EC3-E012-4570-B8BF-976ED5BF9394}" type="presParOf" srcId="{3DF0675D-5E40-4385-8EBE-84D9B9174AD9}" destId="{C84B7263-1D65-424B-9C37-32B6ED79379F}" srcOrd="2" destOrd="0" presId="urn:microsoft.com/office/officeart/2005/8/layout/hList1"/>
    <dgm:cxn modelId="{3DA8F8D4-951D-4516-8BF6-2CEE0379FF91}" type="presParOf" srcId="{C84B7263-1D65-424B-9C37-32B6ED79379F}" destId="{25C15211-9226-4FA9-A953-C4680B68A542}" srcOrd="0" destOrd="0" presId="urn:microsoft.com/office/officeart/2005/8/layout/hList1"/>
    <dgm:cxn modelId="{BF955660-D934-406C-A696-C5ACA4BC183D}" type="presParOf" srcId="{C84B7263-1D65-424B-9C37-32B6ED79379F}" destId="{66EC60DE-3D06-45D3-85F9-E467082D202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F4E13605-2918-4823-B0C7-8589BE1A1F11}" type="doc">
      <dgm:prSet loTypeId="urn:microsoft.com/office/officeart/2005/8/layout/default#1" loCatId="list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id-ID"/>
        </a:p>
      </dgm:t>
    </dgm:pt>
    <dgm:pt modelId="{B378C0C7-184B-4CFD-A67F-518E10F538B3}">
      <dgm:prSet phldrT="[Text]"/>
      <dgm:spPr/>
      <dgm:t>
        <a:bodyPr/>
        <a:lstStyle/>
        <a:p>
          <a:r>
            <a:rPr lang="id-ID" b="1" i="0" dirty="0"/>
            <a:t>a. Meningkatnya kepatuhan terhadap pengelolaan keuangan negara pada masing2 instansi pemerintah   </a:t>
          </a:r>
          <a:endParaRPr lang="id-ID" dirty="0"/>
        </a:p>
      </dgm:t>
    </dgm:pt>
    <dgm:pt modelId="{E5FC13CC-9EDF-4A5E-B606-7F555ED1FF17}" type="parTrans" cxnId="{F44757CE-9FD7-410F-81BB-4FD3066B6C1C}">
      <dgm:prSet/>
      <dgm:spPr/>
      <dgm:t>
        <a:bodyPr/>
        <a:lstStyle/>
        <a:p>
          <a:endParaRPr lang="id-ID"/>
        </a:p>
      </dgm:t>
    </dgm:pt>
    <dgm:pt modelId="{7C9114B7-D4F8-4757-9BC7-4AAB68C22C41}" type="sibTrans" cxnId="{F44757CE-9FD7-410F-81BB-4FD3066B6C1C}">
      <dgm:prSet/>
      <dgm:spPr/>
      <dgm:t>
        <a:bodyPr/>
        <a:lstStyle/>
        <a:p>
          <a:endParaRPr lang="id-ID"/>
        </a:p>
      </dgm:t>
    </dgm:pt>
    <dgm:pt modelId="{634A4064-928F-4149-AE23-AA15366CE726}">
      <dgm:prSet phldrT="[Text]"/>
      <dgm:spPr/>
      <dgm:t>
        <a:bodyPr/>
        <a:lstStyle/>
        <a:p>
          <a:r>
            <a:rPr lang="id-ID" b="1" i="0" dirty="0"/>
            <a:t>b.  Meningkatnya efektivitas pengelolaan keuangan negara pada masing2 instansi pemerintah </a:t>
          </a:r>
          <a:endParaRPr lang="id-ID" dirty="0"/>
        </a:p>
      </dgm:t>
    </dgm:pt>
    <dgm:pt modelId="{7E09C4C8-0909-48E0-A951-DF10276246CA}" type="parTrans" cxnId="{004A1F5E-05AF-4E59-9662-E583ABEB77F2}">
      <dgm:prSet/>
      <dgm:spPr/>
      <dgm:t>
        <a:bodyPr/>
        <a:lstStyle/>
        <a:p>
          <a:endParaRPr lang="id-ID"/>
        </a:p>
      </dgm:t>
    </dgm:pt>
    <dgm:pt modelId="{D3EB1CBD-25F7-4070-BCB4-36C3F88D47E9}" type="sibTrans" cxnId="{004A1F5E-05AF-4E59-9662-E583ABEB77F2}">
      <dgm:prSet/>
      <dgm:spPr/>
      <dgm:t>
        <a:bodyPr/>
        <a:lstStyle/>
        <a:p>
          <a:endParaRPr lang="id-ID"/>
        </a:p>
      </dgm:t>
    </dgm:pt>
    <dgm:pt modelId="{92E2E361-2AC6-4210-A924-A866BB0795D7}">
      <dgm:prSet phldrT="[Text]"/>
      <dgm:spPr/>
      <dgm:t>
        <a:bodyPr/>
        <a:lstStyle/>
        <a:p>
          <a:r>
            <a:rPr lang="id-ID" b="1" i="0" dirty="0"/>
            <a:t>c. Meningkatnya status opini BPK terhadap pengelolaan keuangan negara pada masing2 instansi pemerintah </a:t>
          </a:r>
          <a:endParaRPr lang="id-ID" dirty="0"/>
        </a:p>
      </dgm:t>
    </dgm:pt>
    <dgm:pt modelId="{B9BDCFD5-ED2B-4214-8B43-2F9404C6AA6E}" type="parTrans" cxnId="{115CF521-EF06-4FF1-BB5D-B594D12978B4}">
      <dgm:prSet/>
      <dgm:spPr/>
      <dgm:t>
        <a:bodyPr/>
        <a:lstStyle/>
        <a:p>
          <a:endParaRPr lang="id-ID"/>
        </a:p>
      </dgm:t>
    </dgm:pt>
    <dgm:pt modelId="{8466CFF1-52E1-4A6D-98FD-3B3E10A4DBD4}" type="sibTrans" cxnId="{115CF521-EF06-4FF1-BB5D-B594D12978B4}">
      <dgm:prSet/>
      <dgm:spPr/>
      <dgm:t>
        <a:bodyPr/>
        <a:lstStyle/>
        <a:p>
          <a:endParaRPr lang="id-ID"/>
        </a:p>
      </dgm:t>
    </dgm:pt>
    <dgm:pt modelId="{CFFA7476-71D7-4A77-A0C1-660C4F2E01FC}">
      <dgm:prSet phldrT="[Text]"/>
      <dgm:spPr/>
      <dgm:t>
        <a:bodyPr/>
        <a:lstStyle/>
        <a:p>
          <a:r>
            <a:rPr lang="id-ID" b="1" i="0" dirty="0"/>
            <a:t>d. Menurunnya tingkat penyalahgunaan wewenang pada masing2 instansi pemerintah</a:t>
          </a:r>
          <a:endParaRPr lang="id-ID" dirty="0"/>
        </a:p>
      </dgm:t>
    </dgm:pt>
    <dgm:pt modelId="{C96EFF2E-09F4-43E5-806E-2F8431816366}" type="parTrans" cxnId="{61650F6B-B0BC-4D76-805E-9C17F28F4C19}">
      <dgm:prSet/>
      <dgm:spPr/>
      <dgm:t>
        <a:bodyPr/>
        <a:lstStyle/>
        <a:p>
          <a:endParaRPr lang="id-ID"/>
        </a:p>
      </dgm:t>
    </dgm:pt>
    <dgm:pt modelId="{D5E6D482-F7DA-4FFE-B601-2D2D5FC5A0D0}" type="sibTrans" cxnId="{61650F6B-B0BC-4D76-805E-9C17F28F4C19}">
      <dgm:prSet/>
      <dgm:spPr/>
      <dgm:t>
        <a:bodyPr/>
        <a:lstStyle/>
        <a:p>
          <a:endParaRPr lang="id-ID"/>
        </a:p>
      </dgm:t>
    </dgm:pt>
    <dgm:pt modelId="{9E0F3B57-C78A-4424-B3D6-623689E90BEA}" type="pres">
      <dgm:prSet presAssocID="{F4E13605-2918-4823-B0C7-8589BE1A1F11}" presName="diagram" presStyleCnt="0">
        <dgm:presLayoutVars>
          <dgm:dir/>
          <dgm:resizeHandles val="exact"/>
        </dgm:presLayoutVars>
      </dgm:prSet>
      <dgm:spPr/>
    </dgm:pt>
    <dgm:pt modelId="{A0F3A838-F1A5-461F-B538-C54DB72AF1B4}" type="pres">
      <dgm:prSet presAssocID="{B378C0C7-184B-4CFD-A67F-518E10F538B3}" presName="node" presStyleLbl="node1" presStyleIdx="0" presStyleCnt="4">
        <dgm:presLayoutVars>
          <dgm:bulletEnabled val="1"/>
        </dgm:presLayoutVars>
      </dgm:prSet>
      <dgm:spPr/>
    </dgm:pt>
    <dgm:pt modelId="{D2BD3F37-1C37-4500-8281-343FA416F345}" type="pres">
      <dgm:prSet presAssocID="{7C9114B7-D4F8-4757-9BC7-4AAB68C22C41}" presName="sibTrans" presStyleCnt="0"/>
      <dgm:spPr/>
    </dgm:pt>
    <dgm:pt modelId="{D3B17FF7-5CE4-401F-AD8E-C8CD335F7151}" type="pres">
      <dgm:prSet presAssocID="{634A4064-928F-4149-AE23-AA15366CE726}" presName="node" presStyleLbl="node1" presStyleIdx="1" presStyleCnt="4">
        <dgm:presLayoutVars>
          <dgm:bulletEnabled val="1"/>
        </dgm:presLayoutVars>
      </dgm:prSet>
      <dgm:spPr/>
    </dgm:pt>
    <dgm:pt modelId="{E3D57E96-2E6F-4D47-849D-4DD1638BF071}" type="pres">
      <dgm:prSet presAssocID="{D3EB1CBD-25F7-4070-BCB4-36C3F88D47E9}" presName="sibTrans" presStyleCnt="0"/>
      <dgm:spPr/>
    </dgm:pt>
    <dgm:pt modelId="{161AAF0C-5367-4634-B33D-E95C8EB626FF}" type="pres">
      <dgm:prSet presAssocID="{92E2E361-2AC6-4210-A924-A866BB0795D7}" presName="node" presStyleLbl="node1" presStyleIdx="2" presStyleCnt="4">
        <dgm:presLayoutVars>
          <dgm:bulletEnabled val="1"/>
        </dgm:presLayoutVars>
      </dgm:prSet>
      <dgm:spPr/>
    </dgm:pt>
    <dgm:pt modelId="{DC1DD0EF-33D9-45B7-915B-6A35A3E883D8}" type="pres">
      <dgm:prSet presAssocID="{8466CFF1-52E1-4A6D-98FD-3B3E10A4DBD4}" presName="sibTrans" presStyleCnt="0"/>
      <dgm:spPr/>
    </dgm:pt>
    <dgm:pt modelId="{9B3B1226-5AA5-4254-967C-87F3B1724BE2}" type="pres">
      <dgm:prSet presAssocID="{CFFA7476-71D7-4A77-A0C1-660C4F2E01FC}" presName="node" presStyleLbl="node1" presStyleIdx="3" presStyleCnt="4">
        <dgm:presLayoutVars>
          <dgm:bulletEnabled val="1"/>
        </dgm:presLayoutVars>
      </dgm:prSet>
      <dgm:spPr/>
    </dgm:pt>
  </dgm:ptLst>
  <dgm:cxnLst>
    <dgm:cxn modelId="{DF8E3107-E370-469F-A8D5-6D239EB22CC4}" type="presOf" srcId="{92E2E361-2AC6-4210-A924-A866BB0795D7}" destId="{161AAF0C-5367-4634-B33D-E95C8EB626FF}" srcOrd="0" destOrd="0" presId="urn:microsoft.com/office/officeart/2005/8/layout/default#1"/>
    <dgm:cxn modelId="{115CF521-EF06-4FF1-BB5D-B594D12978B4}" srcId="{F4E13605-2918-4823-B0C7-8589BE1A1F11}" destId="{92E2E361-2AC6-4210-A924-A866BB0795D7}" srcOrd="2" destOrd="0" parTransId="{B9BDCFD5-ED2B-4214-8B43-2F9404C6AA6E}" sibTransId="{8466CFF1-52E1-4A6D-98FD-3B3E10A4DBD4}"/>
    <dgm:cxn modelId="{004A1F5E-05AF-4E59-9662-E583ABEB77F2}" srcId="{F4E13605-2918-4823-B0C7-8589BE1A1F11}" destId="{634A4064-928F-4149-AE23-AA15366CE726}" srcOrd="1" destOrd="0" parTransId="{7E09C4C8-0909-48E0-A951-DF10276246CA}" sibTransId="{D3EB1CBD-25F7-4070-BCB4-36C3F88D47E9}"/>
    <dgm:cxn modelId="{D53B4D62-D53A-46DE-A016-175D3609D082}" type="presOf" srcId="{634A4064-928F-4149-AE23-AA15366CE726}" destId="{D3B17FF7-5CE4-401F-AD8E-C8CD335F7151}" srcOrd="0" destOrd="0" presId="urn:microsoft.com/office/officeart/2005/8/layout/default#1"/>
    <dgm:cxn modelId="{61650F6B-B0BC-4D76-805E-9C17F28F4C19}" srcId="{F4E13605-2918-4823-B0C7-8589BE1A1F11}" destId="{CFFA7476-71D7-4A77-A0C1-660C4F2E01FC}" srcOrd="3" destOrd="0" parTransId="{C96EFF2E-09F4-43E5-806E-2F8431816366}" sibTransId="{D5E6D482-F7DA-4FFE-B601-2D2D5FC5A0D0}"/>
    <dgm:cxn modelId="{354BF051-6614-4867-A589-B054771C5F69}" type="presOf" srcId="{B378C0C7-184B-4CFD-A67F-518E10F538B3}" destId="{A0F3A838-F1A5-461F-B538-C54DB72AF1B4}" srcOrd="0" destOrd="0" presId="urn:microsoft.com/office/officeart/2005/8/layout/default#1"/>
    <dgm:cxn modelId="{6DAD6583-E1FE-4C20-9EAA-E90C91C8789E}" type="presOf" srcId="{F4E13605-2918-4823-B0C7-8589BE1A1F11}" destId="{9E0F3B57-C78A-4424-B3D6-623689E90BEA}" srcOrd="0" destOrd="0" presId="urn:microsoft.com/office/officeart/2005/8/layout/default#1"/>
    <dgm:cxn modelId="{CCC097AC-1C05-4757-A8C2-D39DA5E39BC0}" type="presOf" srcId="{CFFA7476-71D7-4A77-A0C1-660C4F2E01FC}" destId="{9B3B1226-5AA5-4254-967C-87F3B1724BE2}" srcOrd="0" destOrd="0" presId="urn:microsoft.com/office/officeart/2005/8/layout/default#1"/>
    <dgm:cxn modelId="{F44757CE-9FD7-410F-81BB-4FD3066B6C1C}" srcId="{F4E13605-2918-4823-B0C7-8589BE1A1F11}" destId="{B378C0C7-184B-4CFD-A67F-518E10F538B3}" srcOrd="0" destOrd="0" parTransId="{E5FC13CC-9EDF-4A5E-B606-7F555ED1FF17}" sibTransId="{7C9114B7-D4F8-4757-9BC7-4AAB68C22C41}"/>
    <dgm:cxn modelId="{2B1F611A-FDFD-4E39-86FF-6A1A92B51519}" type="presParOf" srcId="{9E0F3B57-C78A-4424-B3D6-623689E90BEA}" destId="{A0F3A838-F1A5-461F-B538-C54DB72AF1B4}" srcOrd="0" destOrd="0" presId="urn:microsoft.com/office/officeart/2005/8/layout/default#1"/>
    <dgm:cxn modelId="{C90306BE-6859-4775-BA4A-E9957AA4489D}" type="presParOf" srcId="{9E0F3B57-C78A-4424-B3D6-623689E90BEA}" destId="{D2BD3F37-1C37-4500-8281-343FA416F345}" srcOrd="1" destOrd="0" presId="urn:microsoft.com/office/officeart/2005/8/layout/default#1"/>
    <dgm:cxn modelId="{35A46CA6-D08C-4CDB-9E39-93F24D04C9CC}" type="presParOf" srcId="{9E0F3B57-C78A-4424-B3D6-623689E90BEA}" destId="{D3B17FF7-5CE4-401F-AD8E-C8CD335F7151}" srcOrd="2" destOrd="0" presId="urn:microsoft.com/office/officeart/2005/8/layout/default#1"/>
    <dgm:cxn modelId="{257B9364-CD36-4528-9D1A-1ACC2B2C769D}" type="presParOf" srcId="{9E0F3B57-C78A-4424-B3D6-623689E90BEA}" destId="{E3D57E96-2E6F-4D47-849D-4DD1638BF071}" srcOrd="3" destOrd="0" presId="urn:microsoft.com/office/officeart/2005/8/layout/default#1"/>
    <dgm:cxn modelId="{0B59A990-3BE5-43F2-A4A2-77643B08C8AC}" type="presParOf" srcId="{9E0F3B57-C78A-4424-B3D6-623689E90BEA}" destId="{161AAF0C-5367-4634-B33D-E95C8EB626FF}" srcOrd="4" destOrd="0" presId="urn:microsoft.com/office/officeart/2005/8/layout/default#1"/>
    <dgm:cxn modelId="{C0A796C7-6561-4D02-A40C-88CB75E1D26A}" type="presParOf" srcId="{9E0F3B57-C78A-4424-B3D6-623689E90BEA}" destId="{DC1DD0EF-33D9-45B7-915B-6A35A3E883D8}" srcOrd="5" destOrd="0" presId="urn:microsoft.com/office/officeart/2005/8/layout/default#1"/>
    <dgm:cxn modelId="{49074366-F97F-478C-9E14-430757C176C0}" type="presParOf" srcId="{9E0F3B57-C78A-4424-B3D6-623689E90BEA}" destId="{9B3B1226-5AA5-4254-967C-87F3B1724BE2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66A9902-2E7B-4AAF-BCBE-53B0A91EF33D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33E01A-6C02-473F-9343-5D2595F6107D}">
      <dgm:prSet phldrT="[Text]" custT="1"/>
      <dgm:spPr>
        <a:solidFill>
          <a:srgbClr val="FF3300"/>
        </a:solidFill>
      </dgm:spPr>
      <dgm:t>
        <a:bodyPr/>
        <a:lstStyle/>
        <a:p>
          <a:r>
            <a:rPr lang="id-ID" sz="1400" b="1" dirty="0"/>
            <a:t>Pengendalian Gratifikasi (3)</a:t>
          </a:r>
          <a:endParaRPr lang="en-US" sz="1400" dirty="0"/>
        </a:p>
      </dgm:t>
      <dgm:extLst/>
    </dgm:pt>
    <dgm:pt modelId="{7EEE305B-35A7-4C38-93EF-02D97390E004}" type="parTrans" cxnId="{160096AB-2A2C-4872-848A-089751EA395D}">
      <dgm:prSet/>
      <dgm:spPr/>
      <dgm:t>
        <a:bodyPr/>
        <a:lstStyle/>
        <a:p>
          <a:endParaRPr lang="en-US"/>
        </a:p>
      </dgm:t>
    </dgm:pt>
    <dgm:pt modelId="{D1A40F94-55DE-4BB2-A057-E4B4B4C08DB8}" type="sibTrans" cxnId="{160096AB-2A2C-4872-848A-089751EA395D}">
      <dgm:prSet/>
      <dgm:spPr/>
      <dgm:t>
        <a:bodyPr/>
        <a:lstStyle/>
        <a:p>
          <a:endParaRPr lang="en-US"/>
        </a:p>
      </dgm:t>
    </dgm:pt>
    <dgm:pt modelId="{956ACAB7-80E9-4407-9D5A-6FAD338ED9F5}">
      <dgm:prSet phldrT="[Text]" custT="1"/>
      <dgm:spPr>
        <a:solidFill>
          <a:srgbClr val="FF3300"/>
        </a:solidFill>
      </dgm:spPr>
      <dgm:t>
        <a:bodyPr/>
        <a:lstStyle/>
        <a:p>
          <a:r>
            <a:rPr lang="id-ID" sz="1400" b="1" dirty="0"/>
            <a:t>Penerapan SPIP (3)</a:t>
          </a:r>
          <a:endParaRPr lang="en-US" sz="1400" dirty="0"/>
        </a:p>
      </dgm:t>
      <dgm:extLst/>
    </dgm:pt>
    <dgm:pt modelId="{75A39944-A66C-4304-8F71-E8BBB83D68A9}" type="parTrans" cxnId="{A201DF66-582D-40B5-8770-A46C78E506BF}">
      <dgm:prSet/>
      <dgm:spPr/>
      <dgm:t>
        <a:bodyPr/>
        <a:lstStyle/>
        <a:p>
          <a:endParaRPr lang="en-US"/>
        </a:p>
      </dgm:t>
    </dgm:pt>
    <dgm:pt modelId="{C09A710E-4C61-4950-AB05-B4DE1B6C024B}" type="sibTrans" cxnId="{A201DF66-582D-40B5-8770-A46C78E506BF}">
      <dgm:prSet/>
      <dgm:spPr/>
      <dgm:t>
        <a:bodyPr/>
        <a:lstStyle/>
        <a:p>
          <a:endParaRPr lang="en-US"/>
        </a:p>
      </dgm:t>
    </dgm:pt>
    <dgm:pt modelId="{51F97DE6-7286-41D1-BF2B-4CDAF01F71B4}">
      <dgm:prSet/>
      <dgm:spPr>
        <a:solidFill>
          <a:srgbClr val="FFFF66">
            <a:alpha val="90000"/>
          </a:srgbClr>
        </a:solidFill>
      </dgm:spPr>
      <dgm:t>
        <a:bodyPr/>
        <a:lstStyle/>
        <a:p>
          <a:endParaRPr lang="en-US" dirty="0"/>
        </a:p>
      </dgm:t>
    </dgm:pt>
    <dgm:pt modelId="{F4BCDFB2-E8BC-42F4-896E-3EE58862D7D9}" type="parTrans" cxnId="{F0E8A412-0A9C-4F54-9153-C85F06B41BD6}">
      <dgm:prSet/>
      <dgm:spPr/>
      <dgm:t>
        <a:bodyPr/>
        <a:lstStyle/>
        <a:p>
          <a:endParaRPr lang="en-US"/>
        </a:p>
      </dgm:t>
    </dgm:pt>
    <dgm:pt modelId="{3D52B7DF-D149-4EF3-B6A7-DD91C0992388}" type="sibTrans" cxnId="{F0E8A412-0A9C-4F54-9153-C85F06B41BD6}">
      <dgm:prSet/>
      <dgm:spPr/>
      <dgm:t>
        <a:bodyPr/>
        <a:lstStyle/>
        <a:p>
          <a:endParaRPr lang="en-US"/>
        </a:p>
      </dgm:t>
    </dgm:pt>
    <dgm:pt modelId="{2640DC4A-6588-4F4B-A49E-14020D452489}">
      <dgm:prSet/>
      <dgm:spPr>
        <a:solidFill>
          <a:srgbClr val="FFFF66">
            <a:alpha val="90000"/>
          </a:srgbClr>
        </a:solidFill>
      </dgm:spPr>
      <dgm:t>
        <a:bodyPr/>
        <a:lstStyle/>
        <a:p>
          <a:r>
            <a:rPr lang="id-ID" dirty="0"/>
            <a:t>dilakukan </a:t>
          </a:r>
          <a:r>
            <a:rPr lang="id-ID" i="1" dirty="0"/>
            <a:t>public campaign </a:t>
          </a:r>
          <a:endParaRPr lang="en-US" dirty="0"/>
        </a:p>
      </dgm:t>
    </dgm:pt>
    <dgm:pt modelId="{9054E59A-01E6-4D9A-9615-F9E9228AC872}" type="parTrans" cxnId="{8CEC78D6-58EB-44F4-B769-A9FB90AD17C6}">
      <dgm:prSet/>
      <dgm:spPr/>
      <dgm:t>
        <a:bodyPr/>
        <a:lstStyle/>
        <a:p>
          <a:endParaRPr lang="en-US"/>
        </a:p>
      </dgm:t>
    </dgm:pt>
    <dgm:pt modelId="{397436D9-4893-4AE9-A85D-D47F1B4B3A2C}" type="sibTrans" cxnId="{8CEC78D6-58EB-44F4-B769-A9FB90AD17C6}">
      <dgm:prSet/>
      <dgm:spPr/>
      <dgm:t>
        <a:bodyPr/>
        <a:lstStyle/>
        <a:p>
          <a:endParaRPr lang="en-US"/>
        </a:p>
      </dgm:t>
    </dgm:pt>
    <dgm:pt modelId="{3E000300-26A4-4B6D-96E8-A0B4999CB1AB}">
      <dgm:prSet/>
      <dgm:spPr>
        <a:solidFill>
          <a:srgbClr val="FFFF66">
            <a:alpha val="90000"/>
          </a:srgbClr>
        </a:solidFill>
      </dgm:spPr>
      <dgm:t>
        <a:bodyPr/>
        <a:lstStyle/>
        <a:p>
          <a:endParaRPr lang="en-US" dirty="0"/>
        </a:p>
      </dgm:t>
    </dgm:pt>
    <dgm:pt modelId="{9A588990-1D49-426C-B115-35806CD2FC83}" type="parTrans" cxnId="{2B669433-DDA9-456D-9706-41F3A47CEB3B}">
      <dgm:prSet/>
      <dgm:spPr/>
      <dgm:t>
        <a:bodyPr/>
        <a:lstStyle/>
        <a:p>
          <a:endParaRPr lang="en-US"/>
        </a:p>
      </dgm:t>
    </dgm:pt>
    <dgm:pt modelId="{6E3C2FD4-FD64-4F9E-B426-69B5A9C2EAEB}" type="sibTrans" cxnId="{2B669433-DDA9-456D-9706-41F3A47CEB3B}">
      <dgm:prSet/>
      <dgm:spPr/>
      <dgm:t>
        <a:bodyPr/>
        <a:lstStyle/>
        <a:p>
          <a:endParaRPr lang="en-US"/>
        </a:p>
      </dgm:t>
    </dgm:pt>
    <dgm:pt modelId="{9E37EA96-639F-4A20-945B-04CBD4F0370F}">
      <dgm:prSet/>
      <dgm:spPr>
        <a:solidFill>
          <a:srgbClr val="FFFF66">
            <a:alpha val="90000"/>
          </a:srgbClr>
        </a:solidFill>
      </dgm:spPr>
      <dgm:t>
        <a:bodyPr/>
        <a:lstStyle/>
        <a:p>
          <a:r>
            <a:rPr lang="id-ID" dirty="0"/>
            <a:t>Penanganan gratifikasi telah diimplementasikan</a:t>
          </a:r>
          <a:endParaRPr lang="en-US" dirty="0"/>
        </a:p>
      </dgm:t>
    </dgm:pt>
    <dgm:pt modelId="{D1FCAE9E-50D5-4066-8487-B6B5D4E96996}" type="parTrans" cxnId="{A10AE5F3-C02D-4BA2-9EE5-09673F375CA4}">
      <dgm:prSet/>
      <dgm:spPr/>
      <dgm:t>
        <a:bodyPr/>
        <a:lstStyle/>
        <a:p>
          <a:endParaRPr lang="en-US"/>
        </a:p>
      </dgm:t>
    </dgm:pt>
    <dgm:pt modelId="{D092A55A-A57C-41A6-AE27-73159360C26B}" type="sibTrans" cxnId="{A10AE5F3-C02D-4BA2-9EE5-09673F375CA4}">
      <dgm:prSet/>
      <dgm:spPr/>
      <dgm:t>
        <a:bodyPr/>
        <a:lstStyle/>
        <a:p>
          <a:endParaRPr lang="en-US"/>
        </a:p>
      </dgm:t>
    </dgm:pt>
    <dgm:pt modelId="{1ADCCD6D-2925-4702-83E8-01208A563533}">
      <dgm:prSet/>
      <dgm:spPr>
        <a:solidFill>
          <a:srgbClr val="FFFF66">
            <a:alpha val="90000"/>
          </a:srgbClr>
        </a:solidFill>
      </dgm:spPr>
      <dgm:t>
        <a:bodyPr/>
        <a:lstStyle/>
        <a:p>
          <a:endParaRPr lang="en-US" dirty="0"/>
        </a:p>
      </dgm:t>
    </dgm:pt>
    <dgm:pt modelId="{FFF17855-3423-4721-96E7-77638EC70DF5}" type="parTrans" cxnId="{911459C5-B82B-4D9F-9184-B6967CA93302}">
      <dgm:prSet/>
      <dgm:spPr/>
      <dgm:t>
        <a:bodyPr/>
        <a:lstStyle/>
        <a:p>
          <a:endParaRPr lang="en-US"/>
        </a:p>
      </dgm:t>
    </dgm:pt>
    <dgm:pt modelId="{A3B3908D-2F12-42BB-99D3-ADDE5D83242D}" type="sibTrans" cxnId="{911459C5-B82B-4D9F-9184-B6967CA93302}">
      <dgm:prSet/>
      <dgm:spPr/>
      <dgm:t>
        <a:bodyPr/>
        <a:lstStyle/>
        <a:p>
          <a:endParaRPr lang="en-US"/>
        </a:p>
      </dgm:t>
    </dgm:pt>
    <dgm:pt modelId="{00B5D5EA-BB4A-4951-82FA-EF8B8ADC050D}">
      <dgm:prSet/>
      <dgm:spPr>
        <a:solidFill>
          <a:srgbClr val="FFFF66">
            <a:alpha val="90000"/>
          </a:srgbClr>
        </a:solidFill>
      </dgm:spPr>
      <dgm:t>
        <a:bodyPr/>
        <a:lstStyle/>
        <a:p>
          <a:endParaRPr lang="en-US" dirty="0"/>
        </a:p>
      </dgm:t>
    </dgm:pt>
    <dgm:pt modelId="{34C5F605-4580-4999-A79E-9C197B99A6BA}" type="parTrans" cxnId="{68506DE5-D89A-42E1-B6C8-37986CC94FBB}">
      <dgm:prSet/>
      <dgm:spPr/>
      <dgm:t>
        <a:bodyPr/>
        <a:lstStyle/>
        <a:p>
          <a:endParaRPr lang="en-US"/>
        </a:p>
      </dgm:t>
    </dgm:pt>
    <dgm:pt modelId="{C3355F18-255E-44DC-9E05-5C54BB31DDA3}" type="sibTrans" cxnId="{68506DE5-D89A-42E1-B6C8-37986CC94FBB}">
      <dgm:prSet/>
      <dgm:spPr/>
      <dgm:t>
        <a:bodyPr/>
        <a:lstStyle/>
        <a:p>
          <a:endParaRPr lang="en-US"/>
        </a:p>
      </dgm:t>
    </dgm:pt>
    <dgm:pt modelId="{27A6D5BD-0CB5-495C-8FC3-F8E723C361D2}">
      <dgm:prSet/>
      <dgm:spPr>
        <a:solidFill>
          <a:srgbClr val="FFFF66">
            <a:alpha val="90000"/>
          </a:srgbClr>
        </a:solidFill>
      </dgm:spPr>
      <dgm:t>
        <a:bodyPr/>
        <a:lstStyle/>
        <a:p>
          <a:r>
            <a:rPr lang="id-ID" dirty="0"/>
            <a:t>dibangun lingkungan pengendalian</a:t>
          </a:r>
          <a:endParaRPr lang="en-US" dirty="0"/>
        </a:p>
      </dgm:t>
    </dgm:pt>
    <dgm:pt modelId="{D867CD80-0C2C-4B8B-A768-ADD6B8B3F810}" type="parTrans" cxnId="{DA2BBCE2-D3DB-4AAF-A612-73F2073BE87D}">
      <dgm:prSet/>
      <dgm:spPr/>
      <dgm:t>
        <a:bodyPr/>
        <a:lstStyle/>
        <a:p>
          <a:endParaRPr lang="en-US"/>
        </a:p>
      </dgm:t>
    </dgm:pt>
    <dgm:pt modelId="{BF857DD8-0A65-4FD8-9136-15FCA3277A2F}" type="sibTrans" cxnId="{DA2BBCE2-D3DB-4AAF-A612-73F2073BE87D}">
      <dgm:prSet/>
      <dgm:spPr/>
      <dgm:t>
        <a:bodyPr/>
        <a:lstStyle/>
        <a:p>
          <a:endParaRPr lang="en-US"/>
        </a:p>
      </dgm:t>
    </dgm:pt>
    <dgm:pt modelId="{D33484C2-2846-4DFC-A6E2-DA8F1567EB67}">
      <dgm:prSet/>
      <dgm:spPr>
        <a:solidFill>
          <a:srgbClr val="FFFF66">
            <a:alpha val="90000"/>
          </a:srgbClr>
        </a:solidFill>
      </dgm:spPr>
      <dgm:t>
        <a:bodyPr/>
        <a:lstStyle/>
        <a:p>
          <a:endParaRPr lang="en-US" dirty="0"/>
        </a:p>
      </dgm:t>
    </dgm:pt>
    <dgm:pt modelId="{2A3622DC-D56A-429F-981E-4889FFBFC51D}" type="parTrans" cxnId="{12DDC7F1-B952-4149-AF6A-0F3F572ED6C1}">
      <dgm:prSet/>
      <dgm:spPr/>
      <dgm:t>
        <a:bodyPr/>
        <a:lstStyle/>
        <a:p>
          <a:endParaRPr lang="en-US"/>
        </a:p>
      </dgm:t>
    </dgm:pt>
    <dgm:pt modelId="{A9192A55-BE62-498A-A0BC-702CEC7CD849}" type="sibTrans" cxnId="{12DDC7F1-B952-4149-AF6A-0F3F572ED6C1}">
      <dgm:prSet/>
      <dgm:spPr/>
      <dgm:t>
        <a:bodyPr/>
        <a:lstStyle/>
        <a:p>
          <a:endParaRPr lang="en-US"/>
        </a:p>
      </dgm:t>
    </dgm:pt>
    <dgm:pt modelId="{3BA89A94-C8FD-45E4-9B2D-4BE6EA2BD20B}">
      <dgm:prSet/>
      <dgm:spPr>
        <a:solidFill>
          <a:srgbClr val="FFFF66">
            <a:alpha val="90000"/>
          </a:srgbClr>
        </a:solidFill>
      </dgm:spPr>
      <dgm:t>
        <a:bodyPr/>
        <a:lstStyle/>
        <a:p>
          <a:r>
            <a:rPr lang="id-ID" dirty="0"/>
            <a:t>dilakukan penilaian risiko atas pelaksanaan kebijakan</a:t>
          </a:r>
          <a:endParaRPr lang="en-US" dirty="0"/>
        </a:p>
      </dgm:t>
    </dgm:pt>
    <dgm:pt modelId="{892709D7-1D79-4BE5-BABF-0065E5A75D7F}" type="parTrans" cxnId="{8D164CE0-F60B-48EA-8FB2-F62F59F11938}">
      <dgm:prSet/>
      <dgm:spPr/>
      <dgm:t>
        <a:bodyPr/>
        <a:lstStyle/>
        <a:p>
          <a:endParaRPr lang="en-US"/>
        </a:p>
      </dgm:t>
    </dgm:pt>
    <dgm:pt modelId="{24FF658E-128B-4DDF-A8C0-B8E79157EA8B}" type="sibTrans" cxnId="{8D164CE0-F60B-48EA-8FB2-F62F59F11938}">
      <dgm:prSet/>
      <dgm:spPr/>
      <dgm:t>
        <a:bodyPr/>
        <a:lstStyle/>
        <a:p>
          <a:endParaRPr lang="en-US"/>
        </a:p>
      </dgm:t>
    </dgm:pt>
    <dgm:pt modelId="{08802C4B-1473-4E84-A70C-D3C76A4F9717}">
      <dgm:prSet/>
      <dgm:spPr>
        <a:solidFill>
          <a:srgbClr val="FFFF66">
            <a:alpha val="90000"/>
          </a:srgbClr>
        </a:solidFill>
      </dgm:spPr>
      <dgm:t>
        <a:bodyPr/>
        <a:lstStyle/>
        <a:p>
          <a:endParaRPr lang="en-US" dirty="0"/>
        </a:p>
      </dgm:t>
    </dgm:pt>
    <dgm:pt modelId="{C45DAAD4-4682-4BFA-9FC9-EE54E086FE71}" type="parTrans" cxnId="{DC781A43-80A1-49CF-B737-712226AA2176}">
      <dgm:prSet/>
      <dgm:spPr/>
      <dgm:t>
        <a:bodyPr/>
        <a:lstStyle/>
        <a:p>
          <a:endParaRPr lang="en-US"/>
        </a:p>
      </dgm:t>
    </dgm:pt>
    <dgm:pt modelId="{E38C05EC-B81C-4DA7-A0B4-496B366961EF}" type="sibTrans" cxnId="{DC781A43-80A1-49CF-B737-712226AA2176}">
      <dgm:prSet/>
      <dgm:spPr/>
      <dgm:t>
        <a:bodyPr/>
        <a:lstStyle/>
        <a:p>
          <a:endParaRPr lang="en-US"/>
        </a:p>
      </dgm:t>
    </dgm:pt>
    <dgm:pt modelId="{6CE786BD-A1DD-4F5D-A837-7F92C532D244}">
      <dgm:prSet/>
      <dgm:spPr>
        <a:solidFill>
          <a:srgbClr val="FFFF66">
            <a:alpha val="90000"/>
          </a:srgbClr>
        </a:solidFill>
      </dgm:spPr>
      <dgm:t>
        <a:bodyPr/>
        <a:lstStyle/>
        <a:p>
          <a:r>
            <a:rPr lang="id-ID" dirty="0"/>
            <a:t>dilakukan kegiatan pengendalian untuk meminimalisir risiko yang telah diidentifikasi</a:t>
          </a:r>
          <a:endParaRPr lang="en-US" dirty="0"/>
        </a:p>
      </dgm:t>
    </dgm:pt>
    <dgm:pt modelId="{CFF62E6E-6A60-49BC-9428-CF94E1C6548A}" type="parTrans" cxnId="{D77588F7-597B-4A2A-8068-53D2F74B314D}">
      <dgm:prSet/>
      <dgm:spPr/>
      <dgm:t>
        <a:bodyPr/>
        <a:lstStyle/>
        <a:p>
          <a:endParaRPr lang="en-US"/>
        </a:p>
      </dgm:t>
    </dgm:pt>
    <dgm:pt modelId="{28AB59A7-FA14-4B72-8A3A-3802E2671BB1}" type="sibTrans" cxnId="{D77588F7-597B-4A2A-8068-53D2F74B314D}">
      <dgm:prSet/>
      <dgm:spPr/>
      <dgm:t>
        <a:bodyPr/>
        <a:lstStyle/>
        <a:p>
          <a:endParaRPr lang="en-US"/>
        </a:p>
      </dgm:t>
    </dgm:pt>
    <dgm:pt modelId="{1FAEFD7D-2A67-450C-8A71-859957973388}">
      <dgm:prSet/>
      <dgm:spPr>
        <a:solidFill>
          <a:srgbClr val="FFFF66">
            <a:alpha val="90000"/>
          </a:srgbClr>
        </a:solidFill>
      </dgm:spPr>
      <dgm:t>
        <a:bodyPr/>
        <a:lstStyle/>
        <a:p>
          <a:endParaRPr lang="en-US" dirty="0"/>
        </a:p>
      </dgm:t>
    </dgm:pt>
    <dgm:pt modelId="{131CB020-D33F-4E2E-860E-0B4DFC2C54F6}" type="parTrans" cxnId="{C48654FC-CD01-4F9A-8F52-3438C4B1DBA4}">
      <dgm:prSet/>
      <dgm:spPr/>
      <dgm:t>
        <a:bodyPr/>
        <a:lstStyle/>
        <a:p>
          <a:endParaRPr lang="en-US"/>
        </a:p>
      </dgm:t>
    </dgm:pt>
    <dgm:pt modelId="{47B584A5-0894-4479-BCA5-DF8A1E7A63AD}" type="sibTrans" cxnId="{C48654FC-CD01-4F9A-8F52-3438C4B1DBA4}">
      <dgm:prSet/>
      <dgm:spPr/>
      <dgm:t>
        <a:bodyPr/>
        <a:lstStyle/>
        <a:p>
          <a:endParaRPr lang="en-US"/>
        </a:p>
      </dgm:t>
    </dgm:pt>
    <dgm:pt modelId="{7368A28D-A527-47EA-BD61-C26F4280C94E}">
      <dgm:prSet/>
      <dgm:spPr>
        <a:solidFill>
          <a:srgbClr val="FFFF66">
            <a:alpha val="90000"/>
          </a:srgbClr>
        </a:solidFill>
      </dgm:spPr>
      <dgm:t>
        <a:bodyPr/>
        <a:lstStyle/>
        <a:p>
          <a:r>
            <a:rPr lang="id-ID" dirty="0"/>
            <a:t>SPI telah diinformasikan dan dikomunikasikan kepada seluruh pihak terkait</a:t>
          </a:r>
          <a:endParaRPr lang="en-US" dirty="0"/>
        </a:p>
      </dgm:t>
    </dgm:pt>
    <dgm:pt modelId="{5514E67E-74F1-41C3-A881-5CB646099F5A}" type="parTrans" cxnId="{E4ECBBAF-1B1B-47FD-A439-69D3F3BFA1FB}">
      <dgm:prSet/>
      <dgm:spPr/>
      <dgm:t>
        <a:bodyPr/>
        <a:lstStyle/>
        <a:p>
          <a:endParaRPr lang="en-US"/>
        </a:p>
      </dgm:t>
    </dgm:pt>
    <dgm:pt modelId="{EEF353D0-9B30-47EB-8439-BEE7810881E8}" type="sibTrans" cxnId="{E4ECBBAF-1B1B-47FD-A439-69D3F3BFA1FB}">
      <dgm:prSet/>
      <dgm:spPr/>
      <dgm:t>
        <a:bodyPr/>
        <a:lstStyle/>
        <a:p>
          <a:endParaRPr lang="en-US"/>
        </a:p>
      </dgm:t>
    </dgm:pt>
    <dgm:pt modelId="{2DBB8959-8CC1-4DEC-A391-EB2D44D29FF6}">
      <dgm:prSet/>
      <dgm:spPr>
        <a:solidFill>
          <a:srgbClr val="FFFF66">
            <a:alpha val="90000"/>
          </a:srgbClr>
        </a:solidFill>
      </dgm:spPr>
      <dgm:t>
        <a:bodyPr/>
        <a:lstStyle/>
        <a:p>
          <a:endParaRPr lang="en-US" dirty="0"/>
        </a:p>
      </dgm:t>
    </dgm:pt>
    <dgm:pt modelId="{9A992D39-5FE7-4948-84C2-7FFEE8066927}" type="parTrans" cxnId="{845B4EDF-19AE-4B2A-91AC-2ADD105C0974}">
      <dgm:prSet/>
      <dgm:spPr/>
      <dgm:t>
        <a:bodyPr/>
        <a:lstStyle/>
        <a:p>
          <a:endParaRPr lang="en-US"/>
        </a:p>
      </dgm:t>
    </dgm:pt>
    <dgm:pt modelId="{D86C089F-1317-4C19-AEB6-8FE506EAF715}" type="sibTrans" cxnId="{845B4EDF-19AE-4B2A-91AC-2ADD105C0974}">
      <dgm:prSet/>
      <dgm:spPr/>
      <dgm:t>
        <a:bodyPr/>
        <a:lstStyle/>
        <a:p>
          <a:endParaRPr lang="en-US"/>
        </a:p>
      </dgm:t>
    </dgm:pt>
    <dgm:pt modelId="{36112C66-2E87-4E8A-B916-A4C5FB74646F}">
      <dgm:prSet custT="1"/>
      <dgm:spPr>
        <a:solidFill>
          <a:srgbClr val="FF3300"/>
        </a:solidFill>
      </dgm:spPr>
      <dgm:t>
        <a:bodyPr/>
        <a:lstStyle/>
        <a:p>
          <a:r>
            <a:rPr lang="id-ID" sz="1400" b="1" dirty="0"/>
            <a:t>Pengaduan Masyarakat (3)</a:t>
          </a:r>
          <a:endParaRPr lang="en-US" sz="1400" dirty="0"/>
        </a:p>
      </dgm:t>
      <dgm:extLst/>
    </dgm:pt>
    <dgm:pt modelId="{67860787-9F0F-4D1D-A479-FA8B9AC8399F}" type="parTrans" cxnId="{EE56D1E8-1B92-4F7C-A1FF-1861D5074111}">
      <dgm:prSet/>
      <dgm:spPr/>
      <dgm:t>
        <a:bodyPr/>
        <a:lstStyle/>
        <a:p>
          <a:endParaRPr lang="en-US"/>
        </a:p>
      </dgm:t>
    </dgm:pt>
    <dgm:pt modelId="{42ECBF5D-4904-4E35-8FB1-BFB725823887}" type="sibTrans" cxnId="{EE56D1E8-1B92-4F7C-A1FF-1861D5074111}">
      <dgm:prSet/>
      <dgm:spPr/>
      <dgm:t>
        <a:bodyPr/>
        <a:lstStyle/>
        <a:p>
          <a:endParaRPr lang="en-US"/>
        </a:p>
      </dgm:t>
    </dgm:pt>
    <dgm:pt modelId="{226FE891-A10D-45D7-B2BF-2748316A9532}">
      <dgm:prSet/>
      <dgm:spPr>
        <a:solidFill>
          <a:srgbClr val="FFFF66">
            <a:alpha val="90000"/>
          </a:srgbClr>
        </a:solidFill>
      </dgm:spPr>
      <dgm:t>
        <a:bodyPr/>
        <a:lstStyle/>
        <a:p>
          <a:r>
            <a:rPr lang="id-ID" dirty="0"/>
            <a:t>Penanganan pengaduan masyrakat telah diimplementasikan</a:t>
          </a:r>
          <a:endParaRPr lang="en-US" dirty="0"/>
        </a:p>
      </dgm:t>
    </dgm:pt>
    <dgm:pt modelId="{1BE4E195-DE91-474A-8AFB-81471735D5F9}" type="parTrans" cxnId="{BC957296-5B5B-4CA8-B110-3226219974B8}">
      <dgm:prSet/>
      <dgm:spPr/>
      <dgm:t>
        <a:bodyPr/>
        <a:lstStyle/>
        <a:p>
          <a:endParaRPr lang="en-US"/>
        </a:p>
      </dgm:t>
    </dgm:pt>
    <dgm:pt modelId="{73089F7F-7E38-4564-99FB-8FBB1F5B6F35}" type="sibTrans" cxnId="{BC957296-5B5B-4CA8-B110-3226219974B8}">
      <dgm:prSet/>
      <dgm:spPr/>
      <dgm:t>
        <a:bodyPr/>
        <a:lstStyle/>
        <a:p>
          <a:endParaRPr lang="en-US"/>
        </a:p>
      </dgm:t>
    </dgm:pt>
    <dgm:pt modelId="{FC5D0A03-DB1E-4D18-A053-084AB15BE27D}">
      <dgm:prSet/>
      <dgm:spPr>
        <a:solidFill>
          <a:srgbClr val="FFFF66">
            <a:alpha val="90000"/>
          </a:srgbClr>
        </a:solidFill>
      </dgm:spPr>
      <dgm:t>
        <a:bodyPr/>
        <a:lstStyle/>
        <a:p>
          <a:endParaRPr lang="en-US" dirty="0"/>
        </a:p>
      </dgm:t>
    </dgm:pt>
    <dgm:pt modelId="{D836320E-1F4D-4C66-9C6D-F81490085988}" type="parTrans" cxnId="{1F680942-08D6-474E-92A6-1F532520B043}">
      <dgm:prSet/>
      <dgm:spPr/>
      <dgm:t>
        <a:bodyPr/>
        <a:lstStyle/>
        <a:p>
          <a:endParaRPr lang="en-US"/>
        </a:p>
      </dgm:t>
    </dgm:pt>
    <dgm:pt modelId="{0572617C-D2FF-4C46-B786-93C8CDAAFD14}" type="sibTrans" cxnId="{1F680942-08D6-474E-92A6-1F532520B043}">
      <dgm:prSet/>
      <dgm:spPr/>
      <dgm:t>
        <a:bodyPr/>
        <a:lstStyle/>
        <a:p>
          <a:endParaRPr lang="en-US"/>
        </a:p>
      </dgm:t>
    </dgm:pt>
    <dgm:pt modelId="{699E1B8F-6B58-46D4-BF75-E420DF625C6F}">
      <dgm:prSet/>
      <dgm:spPr>
        <a:solidFill>
          <a:srgbClr val="FFFF66">
            <a:alpha val="90000"/>
          </a:srgbClr>
        </a:solidFill>
      </dgm:spPr>
      <dgm:t>
        <a:bodyPr/>
        <a:lstStyle/>
        <a:p>
          <a:r>
            <a:rPr lang="id-ID" dirty="0"/>
            <a:t>Hasil penanganan pengaduan masyarakat telah ditindaklanjuti </a:t>
          </a:r>
          <a:endParaRPr lang="en-US" dirty="0"/>
        </a:p>
      </dgm:t>
    </dgm:pt>
    <dgm:pt modelId="{DEF846E1-3C7C-4113-B1C4-671535EB1B0E}" type="parTrans" cxnId="{CC153881-F347-420C-9AA2-3A84305D47C6}">
      <dgm:prSet/>
      <dgm:spPr/>
      <dgm:t>
        <a:bodyPr/>
        <a:lstStyle/>
        <a:p>
          <a:endParaRPr lang="en-US"/>
        </a:p>
      </dgm:t>
    </dgm:pt>
    <dgm:pt modelId="{1BF0CE5C-01D4-4731-8434-3F5DA0B9248D}" type="sibTrans" cxnId="{CC153881-F347-420C-9AA2-3A84305D47C6}">
      <dgm:prSet/>
      <dgm:spPr/>
      <dgm:t>
        <a:bodyPr/>
        <a:lstStyle/>
        <a:p>
          <a:endParaRPr lang="en-US"/>
        </a:p>
      </dgm:t>
    </dgm:pt>
    <dgm:pt modelId="{A10141A9-7508-45CE-9874-49FFD0B37433}">
      <dgm:prSet/>
      <dgm:spPr>
        <a:solidFill>
          <a:srgbClr val="FFFF66">
            <a:alpha val="90000"/>
          </a:srgbClr>
        </a:solidFill>
      </dgm:spPr>
      <dgm:t>
        <a:bodyPr/>
        <a:lstStyle/>
        <a:p>
          <a:endParaRPr lang="en-US" dirty="0"/>
        </a:p>
      </dgm:t>
    </dgm:pt>
    <dgm:pt modelId="{A48F68E8-E58E-4A02-ACE2-617F42875199}" type="parTrans" cxnId="{2677B63A-6463-4A75-87DA-25FD85A67FB7}">
      <dgm:prSet/>
      <dgm:spPr/>
      <dgm:t>
        <a:bodyPr/>
        <a:lstStyle/>
        <a:p>
          <a:endParaRPr lang="en-US"/>
        </a:p>
      </dgm:t>
    </dgm:pt>
    <dgm:pt modelId="{DC5C972C-AC71-41A5-8654-C8D4683D3C81}" type="sibTrans" cxnId="{2677B63A-6463-4A75-87DA-25FD85A67FB7}">
      <dgm:prSet/>
      <dgm:spPr/>
      <dgm:t>
        <a:bodyPr/>
        <a:lstStyle/>
        <a:p>
          <a:endParaRPr lang="en-US"/>
        </a:p>
      </dgm:t>
    </dgm:pt>
    <dgm:pt modelId="{AE81AD9A-AA87-47DC-ABC3-5D532E885B99}">
      <dgm:prSet/>
      <dgm:spPr>
        <a:solidFill>
          <a:srgbClr val="FFFF66">
            <a:alpha val="90000"/>
          </a:srgbClr>
        </a:solidFill>
      </dgm:spPr>
      <dgm:t>
        <a:bodyPr/>
        <a:lstStyle/>
        <a:p>
          <a:r>
            <a:rPr lang="id-ID" dirty="0"/>
            <a:t>Telah dilakukan monitoring dan evaluasi atas penanganan pengaduan masyarakat</a:t>
          </a:r>
          <a:endParaRPr lang="en-US" dirty="0"/>
        </a:p>
      </dgm:t>
    </dgm:pt>
    <dgm:pt modelId="{6E2EAE6C-BB09-4B71-BA29-40890815F50B}" type="parTrans" cxnId="{06D9B2C9-009E-4E00-B95B-16FA23631D3C}">
      <dgm:prSet/>
      <dgm:spPr/>
      <dgm:t>
        <a:bodyPr/>
        <a:lstStyle/>
        <a:p>
          <a:endParaRPr lang="en-US"/>
        </a:p>
      </dgm:t>
    </dgm:pt>
    <dgm:pt modelId="{F45D3FF0-9740-4D17-A4F7-7BBFFE7A22E8}" type="sibTrans" cxnId="{06D9B2C9-009E-4E00-B95B-16FA23631D3C}">
      <dgm:prSet/>
      <dgm:spPr/>
      <dgm:t>
        <a:bodyPr/>
        <a:lstStyle/>
        <a:p>
          <a:endParaRPr lang="en-US"/>
        </a:p>
      </dgm:t>
    </dgm:pt>
    <dgm:pt modelId="{11209099-8E46-4A38-8878-8352389B867A}">
      <dgm:prSet/>
      <dgm:spPr>
        <a:solidFill>
          <a:srgbClr val="FFFF66">
            <a:alpha val="90000"/>
          </a:srgbClr>
        </a:solidFill>
      </dgm:spPr>
      <dgm:t>
        <a:bodyPr/>
        <a:lstStyle/>
        <a:p>
          <a:endParaRPr lang="en-US" dirty="0"/>
        </a:p>
      </dgm:t>
    </dgm:pt>
    <dgm:pt modelId="{78A1FA4D-70D0-41EC-B4B0-0A76A6B7EBEA}" type="parTrans" cxnId="{DEF4CE63-5D1B-4B7F-BCEC-C9C4D02DF58A}">
      <dgm:prSet/>
      <dgm:spPr/>
      <dgm:t>
        <a:bodyPr/>
        <a:lstStyle/>
        <a:p>
          <a:endParaRPr lang="en-US"/>
        </a:p>
      </dgm:t>
    </dgm:pt>
    <dgm:pt modelId="{856B5B32-FF36-4C44-A0DE-C5F08E49C3DF}" type="sibTrans" cxnId="{DEF4CE63-5D1B-4B7F-BCEC-C9C4D02DF58A}">
      <dgm:prSet/>
      <dgm:spPr/>
      <dgm:t>
        <a:bodyPr/>
        <a:lstStyle/>
        <a:p>
          <a:endParaRPr lang="en-US"/>
        </a:p>
      </dgm:t>
    </dgm:pt>
    <dgm:pt modelId="{BCB98DCA-114D-4D6E-885D-FD47274085D0}">
      <dgm:prSet/>
      <dgm:spPr>
        <a:solidFill>
          <a:srgbClr val="FFFF66">
            <a:alpha val="90000"/>
          </a:srgbClr>
        </a:solidFill>
      </dgm:spPr>
      <dgm:t>
        <a:bodyPr/>
        <a:lstStyle/>
        <a:p>
          <a:r>
            <a:rPr lang="id-ID" dirty="0"/>
            <a:t>Hasil evaluasi atas penanganan pengaduan masyarakat telah ditindaklanjuti </a:t>
          </a:r>
          <a:endParaRPr lang="en-US" dirty="0"/>
        </a:p>
      </dgm:t>
    </dgm:pt>
    <dgm:pt modelId="{BE7C047A-09D4-4BC4-B9C1-38C1D92D236B}" type="parTrans" cxnId="{109B4197-3FD8-4603-B81F-11448F66AD71}">
      <dgm:prSet/>
      <dgm:spPr/>
      <dgm:t>
        <a:bodyPr/>
        <a:lstStyle/>
        <a:p>
          <a:endParaRPr lang="en-US"/>
        </a:p>
      </dgm:t>
    </dgm:pt>
    <dgm:pt modelId="{6C5F7549-EBDA-4DFF-BD04-CCD7D0B86109}" type="sibTrans" cxnId="{109B4197-3FD8-4603-B81F-11448F66AD71}">
      <dgm:prSet/>
      <dgm:spPr/>
      <dgm:t>
        <a:bodyPr/>
        <a:lstStyle/>
        <a:p>
          <a:endParaRPr lang="en-US"/>
        </a:p>
      </dgm:t>
    </dgm:pt>
    <dgm:pt modelId="{7E13B48C-4D18-46FC-BA9B-A42776027692}">
      <dgm:prSet/>
      <dgm:spPr>
        <a:solidFill>
          <a:srgbClr val="FFFF66">
            <a:alpha val="90000"/>
          </a:srgbClr>
        </a:solidFill>
      </dgm:spPr>
      <dgm:t>
        <a:bodyPr/>
        <a:lstStyle/>
        <a:p>
          <a:endParaRPr lang="en-US" dirty="0"/>
        </a:p>
      </dgm:t>
    </dgm:pt>
    <dgm:pt modelId="{195E2BE3-4563-4C04-A559-150ADA296ACE}" type="parTrans" cxnId="{A53F1A18-DDB1-4CBA-B92A-95C931B1B6F3}">
      <dgm:prSet/>
      <dgm:spPr/>
      <dgm:t>
        <a:bodyPr/>
        <a:lstStyle/>
        <a:p>
          <a:endParaRPr lang="en-US"/>
        </a:p>
      </dgm:t>
    </dgm:pt>
    <dgm:pt modelId="{B1571B70-A6BC-46B7-91FC-294093A10D29}" type="sibTrans" cxnId="{A53F1A18-DDB1-4CBA-B92A-95C931B1B6F3}">
      <dgm:prSet/>
      <dgm:spPr/>
      <dgm:t>
        <a:bodyPr/>
        <a:lstStyle/>
        <a:p>
          <a:endParaRPr lang="en-US"/>
        </a:p>
      </dgm:t>
    </dgm:pt>
    <dgm:pt modelId="{3DF0675D-5E40-4385-8EBE-84D9B9174AD9}" type="pres">
      <dgm:prSet presAssocID="{066A9902-2E7B-4AAF-BCBE-53B0A91EF33D}" presName="Name0" presStyleCnt="0">
        <dgm:presLayoutVars>
          <dgm:dir/>
          <dgm:animLvl val="lvl"/>
          <dgm:resizeHandles val="exact"/>
        </dgm:presLayoutVars>
      </dgm:prSet>
      <dgm:spPr/>
    </dgm:pt>
    <dgm:pt modelId="{92F05D21-EAF7-4BE1-B280-9721B38B3E05}" type="pres">
      <dgm:prSet presAssocID="{BC33E01A-6C02-473F-9343-5D2595F6107D}" presName="composite" presStyleCnt="0"/>
      <dgm:spPr/>
    </dgm:pt>
    <dgm:pt modelId="{611550CC-357A-45D1-BD37-AAD22A663817}" type="pres">
      <dgm:prSet presAssocID="{BC33E01A-6C02-473F-9343-5D2595F6107D}" presName="parTx" presStyleLbl="alignNode1" presStyleIdx="0" presStyleCnt="3" custLinFactNeighborX="-26099" custLinFactNeighborY="299">
        <dgm:presLayoutVars>
          <dgm:chMax val="0"/>
          <dgm:chPref val="0"/>
          <dgm:bulletEnabled val="1"/>
        </dgm:presLayoutVars>
      </dgm:prSet>
      <dgm:spPr/>
    </dgm:pt>
    <dgm:pt modelId="{545F4C7C-24B9-401E-AC40-CB57A1377712}" type="pres">
      <dgm:prSet presAssocID="{BC33E01A-6C02-473F-9343-5D2595F6107D}" presName="desTx" presStyleLbl="alignAccFollowNode1" presStyleIdx="0" presStyleCnt="3">
        <dgm:presLayoutVars>
          <dgm:bulletEnabled val="1"/>
        </dgm:presLayoutVars>
      </dgm:prSet>
      <dgm:spPr/>
    </dgm:pt>
    <dgm:pt modelId="{26175571-8701-4AC8-AF41-8B2733DA01E3}" type="pres">
      <dgm:prSet presAssocID="{D1A40F94-55DE-4BB2-A057-E4B4B4C08DB8}" presName="space" presStyleCnt="0"/>
      <dgm:spPr/>
    </dgm:pt>
    <dgm:pt modelId="{C84B7263-1D65-424B-9C37-32B6ED79379F}" type="pres">
      <dgm:prSet presAssocID="{956ACAB7-80E9-4407-9D5A-6FAD338ED9F5}" presName="composite" presStyleCnt="0"/>
      <dgm:spPr/>
    </dgm:pt>
    <dgm:pt modelId="{25C15211-9226-4FA9-A953-C4680B68A542}" type="pres">
      <dgm:prSet presAssocID="{956ACAB7-80E9-4407-9D5A-6FAD338ED9F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66EC60DE-3D06-45D3-85F9-E467082D2027}" type="pres">
      <dgm:prSet presAssocID="{956ACAB7-80E9-4407-9D5A-6FAD338ED9F5}" presName="desTx" presStyleLbl="alignAccFollowNode1" presStyleIdx="1" presStyleCnt="3">
        <dgm:presLayoutVars>
          <dgm:bulletEnabled val="1"/>
        </dgm:presLayoutVars>
      </dgm:prSet>
      <dgm:spPr/>
    </dgm:pt>
    <dgm:pt modelId="{1A24B335-7D7F-4DDC-B4DB-E53A826F469B}" type="pres">
      <dgm:prSet presAssocID="{C09A710E-4C61-4950-AB05-B4DE1B6C024B}" presName="space" presStyleCnt="0"/>
      <dgm:spPr/>
    </dgm:pt>
    <dgm:pt modelId="{0553FB24-C207-4C80-AA88-E393C44CE3F6}" type="pres">
      <dgm:prSet presAssocID="{36112C66-2E87-4E8A-B916-A4C5FB74646F}" presName="composite" presStyleCnt="0"/>
      <dgm:spPr/>
    </dgm:pt>
    <dgm:pt modelId="{B292EE6E-A145-4845-9787-D6FADF37ECF4}" type="pres">
      <dgm:prSet presAssocID="{36112C66-2E87-4E8A-B916-A4C5FB74646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A6C2D6F2-6295-4FAB-9220-638758C5951D}" type="pres">
      <dgm:prSet presAssocID="{36112C66-2E87-4E8A-B916-A4C5FB74646F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05E3105-8FD6-4ABD-B7CB-70D77E506F7F}" type="presOf" srcId="{066A9902-2E7B-4AAF-BCBE-53B0A91EF33D}" destId="{3DF0675D-5E40-4385-8EBE-84D9B9174AD9}" srcOrd="0" destOrd="0" presId="urn:microsoft.com/office/officeart/2005/8/layout/hList1"/>
    <dgm:cxn modelId="{6567BF0A-2707-4F01-A851-06E458CDE7A7}" type="presOf" srcId="{D33484C2-2846-4DFC-A6E2-DA8F1567EB67}" destId="{66EC60DE-3D06-45D3-85F9-E467082D2027}" srcOrd="0" destOrd="2" presId="urn:microsoft.com/office/officeart/2005/8/layout/hList1"/>
    <dgm:cxn modelId="{F0E8A412-0A9C-4F54-9153-C85F06B41BD6}" srcId="{BC33E01A-6C02-473F-9343-5D2595F6107D}" destId="{51F97DE6-7286-41D1-BF2B-4CDAF01F71B4}" srcOrd="0" destOrd="0" parTransId="{F4BCDFB2-E8BC-42F4-896E-3EE58862D7D9}" sibTransId="{3D52B7DF-D149-4EF3-B6A7-DD91C0992388}"/>
    <dgm:cxn modelId="{A53F1A18-DDB1-4CBA-B92A-95C931B1B6F3}" srcId="{36112C66-2E87-4E8A-B916-A4C5FB74646F}" destId="{7E13B48C-4D18-46FC-BA9B-A42776027692}" srcOrd="0" destOrd="0" parTransId="{195E2BE3-4563-4C04-A559-150ADA296ACE}" sibTransId="{B1571B70-A6BC-46B7-91FC-294093A10D29}"/>
    <dgm:cxn modelId="{34B12423-DEBC-4F62-A7F3-97FE6BE41C7F}" type="presOf" srcId="{226FE891-A10D-45D7-B2BF-2748316A9532}" destId="{A6C2D6F2-6295-4FAB-9220-638758C5951D}" srcOrd="0" destOrd="1" presId="urn:microsoft.com/office/officeart/2005/8/layout/hList1"/>
    <dgm:cxn modelId="{C410502E-294E-4B89-A48B-5C380B7BD19B}" type="presOf" srcId="{00B5D5EA-BB4A-4951-82FA-EF8B8ADC050D}" destId="{66EC60DE-3D06-45D3-85F9-E467082D2027}" srcOrd="0" destOrd="0" presId="urn:microsoft.com/office/officeart/2005/8/layout/hList1"/>
    <dgm:cxn modelId="{2B669433-DDA9-456D-9706-41F3A47CEB3B}" srcId="{BC33E01A-6C02-473F-9343-5D2595F6107D}" destId="{3E000300-26A4-4B6D-96E8-A0B4999CB1AB}" srcOrd="2" destOrd="0" parTransId="{9A588990-1D49-426C-B115-35806CD2FC83}" sibTransId="{6E3C2FD4-FD64-4F9E-B426-69B5A9C2EAEB}"/>
    <dgm:cxn modelId="{2677B63A-6463-4A75-87DA-25FD85A67FB7}" srcId="{36112C66-2E87-4E8A-B916-A4C5FB74646F}" destId="{A10141A9-7508-45CE-9874-49FFD0B37433}" srcOrd="4" destOrd="0" parTransId="{A48F68E8-E58E-4A02-ACE2-617F42875199}" sibTransId="{DC5C972C-AC71-41A5-8654-C8D4683D3C81}"/>
    <dgm:cxn modelId="{D22B523D-1642-4106-B40F-4C0516BDA439}" type="presOf" srcId="{27A6D5BD-0CB5-495C-8FC3-F8E723C361D2}" destId="{66EC60DE-3D06-45D3-85F9-E467082D2027}" srcOrd="0" destOrd="1" presId="urn:microsoft.com/office/officeart/2005/8/layout/hList1"/>
    <dgm:cxn modelId="{A3DD485B-C02B-43F6-AF17-6D31FB5B095E}" type="presOf" srcId="{08802C4B-1473-4E84-A70C-D3C76A4F9717}" destId="{66EC60DE-3D06-45D3-85F9-E467082D2027}" srcOrd="0" destOrd="4" presId="urn:microsoft.com/office/officeart/2005/8/layout/hList1"/>
    <dgm:cxn modelId="{1F680942-08D6-474E-92A6-1F532520B043}" srcId="{36112C66-2E87-4E8A-B916-A4C5FB74646F}" destId="{FC5D0A03-DB1E-4D18-A053-084AB15BE27D}" srcOrd="2" destOrd="0" parTransId="{D836320E-1F4D-4C66-9C6D-F81490085988}" sibTransId="{0572617C-D2FF-4C46-B786-93C8CDAAFD14}"/>
    <dgm:cxn modelId="{DC781A43-80A1-49CF-B737-712226AA2176}" srcId="{956ACAB7-80E9-4407-9D5A-6FAD338ED9F5}" destId="{08802C4B-1473-4E84-A70C-D3C76A4F9717}" srcOrd="4" destOrd="0" parTransId="{C45DAAD4-4682-4BFA-9FC9-EE54E086FE71}" sibTransId="{E38C05EC-B81C-4DA7-A0B4-496B366961EF}"/>
    <dgm:cxn modelId="{DEF4CE63-5D1B-4B7F-BCEC-C9C4D02DF58A}" srcId="{36112C66-2E87-4E8A-B916-A4C5FB74646F}" destId="{11209099-8E46-4A38-8878-8352389B867A}" srcOrd="6" destOrd="0" parTransId="{78A1FA4D-70D0-41EC-B4B0-0A76A6B7EBEA}" sibTransId="{856B5B32-FF36-4C44-A0DE-C5F08E49C3DF}"/>
    <dgm:cxn modelId="{9A4A4246-C656-43D4-8659-62AAFEF39DD4}" type="presOf" srcId="{AE81AD9A-AA87-47DC-ABC3-5D532E885B99}" destId="{A6C2D6F2-6295-4FAB-9220-638758C5951D}" srcOrd="0" destOrd="5" presId="urn:microsoft.com/office/officeart/2005/8/layout/hList1"/>
    <dgm:cxn modelId="{A201DF66-582D-40B5-8770-A46C78E506BF}" srcId="{066A9902-2E7B-4AAF-BCBE-53B0A91EF33D}" destId="{956ACAB7-80E9-4407-9D5A-6FAD338ED9F5}" srcOrd="1" destOrd="0" parTransId="{75A39944-A66C-4304-8F71-E8BBB83D68A9}" sibTransId="{C09A710E-4C61-4950-AB05-B4DE1B6C024B}"/>
    <dgm:cxn modelId="{35F62A68-0B64-417D-A189-49F613781CBD}" type="presOf" srcId="{699E1B8F-6B58-46D4-BF75-E420DF625C6F}" destId="{A6C2D6F2-6295-4FAB-9220-638758C5951D}" srcOrd="0" destOrd="3" presId="urn:microsoft.com/office/officeart/2005/8/layout/hList1"/>
    <dgm:cxn modelId="{58A6174B-9585-4279-81FD-01427CDE7E19}" type="presOf" srcId="{FC5D0A03-DB1E-4D18-A053-084AB15BE27D}" destId="{A6C2D6F2-6295-4FAB-9220-638758C5951D}" srcOrd="0" destOrd="2" presId="urn:microsoft.com/office/officeart/2005/8/layout/hList1"/>
    <dgm:cxn modelId="{AA678F6C-DC7E-4495-AD82-B7424D64921B}" type="presOf" srcId="{7E13B48C-4D18-46FC-BA9B-A42776027692}" destId="{A6C2D6F2-6295-4FAB-9220-638758C5951D}" srcOrd="0" destOrd="0" presId="urn:microsoft.com/office/officeart/2005/8/layout/hList1"/>
    <dgm:cxn modelId="{CDC5A16F-6970-4CD4-AEF1-370F2FAE8949}" type="presOf" srcId="{7368A28D-A527-47EA-BD61-C26F4280C94E}" destId="{66EC60DE-3D06-45D3-85F9-E467082D2027}" srcOrd="0" destOrd="7" presId="urn:microsoft.com/office/officeart/2005/8/layout/hList1"/>
    <dgm:cxn modelId="{C189C556-B28D-45B4-8578-26EEC1A82BEA}" type="presOf" srcId="{BCB98DCA-114D-4D6E-885D-FD47274085D0}" destId="{A6C2D6F2-6295-4FAB-9220-638758C5951D}" srcOrd="0" destOrd="7" presId="urn:microsoft.com/office/officeart/2005/8/layout/hList1"/>
    <dgm:cxn modelId="{2D671A7D-B0F5-404E-9C2A-FC556966F516}" type="presOf" srcId="{2640DC4A-6588-4F4B-A49E-14020D452489}" destId="{545F4C7C-24B9-401E-AC40-CB57A1377712}" srcOrd="0" destOrd="1" presId="urn:microsoft.com/office/officeart/2005/8/layout/hList1"/>
    <dgm:cxn modelId="{CC153881-F347-420C-9AA2-3A84305D47C6}" srcId="{36112C66-2E87-4E8A-B916-A4C5FB74646F}" destId="{699E1B8F-6B58-46D4-BF75-E420DF625C6F}" srcOrd="3" destOrd="0" parTransId="{DEF846E1-3C7C-4113-B1C4-671535EB1B0E}" sibTransId="{1BF0CE5C-01D4-4731-8434-3F5DA0B9248D}"/>
    <dgm:cxn modelId="{419B3E91-5583-4270-9322-59F367ECF551}" type="presOf" srcId="{11209099-8E46-4A38-8878-8352389B867A}" destId="{A6C2D6F2-6295-4FAB-9220-638758C5951D}" srcOrd="0" destOrd="6" presId="urn:microsoft.com/office/officeart/2005/8/layout/hList1"/>
    <dgm:cxn modelId="{7F857292-B94E-4F8B-A630-05729CC7D89E}" type="presOf" srcId="{1FAEFD7D-2A67-450C-8A71-859957973388}" destId="{66EC60DE-3D06-45D3-85F9-E467082D2027}" srcOrd="0" destOrd="6" presId="urn:microsoft.com/office/officeart/2005/8/layout/hList1"/>
    <dgm:cxn modelId="{BC957296-5B5B-4CA8-B110-3226219974B8}" srcId="{36112C66-2E87-4E8A-B916-A4C5FB74646F}" destId="{226FE891-A10D-45D7-B2BF-2748316A9532}" srcOrd="1" destOrd="0" parTransId="{1BE4E195-DE91-474A-8AFB-81471735D5F9}" sibTransId="{73089F7F-7E38-4564-99FB-8FBB1F5B6F35}"/>
    <dgm:cxn modelId="{C7170397-8C41-46AC-A515-552D33D2E3C0}" type="presOf" srcId="{A10141A9-7508-45CE-9874-49FFD0B37433}" destId="{A6C2D6F2-6295-4FAB-9220-638758C5951D}" srcOrd="0" destOrd="4" presId="urn:microsoft.com/office/officeart/2005/8/layout/hList1"/>
    <dgm:cxn modelId="{109B4197-3FD8-4603-B81F-11448F66AD71}" srcId="{36112C66-2E87-4E8A-B916-A4C5FB74646F}" destId="{BCB98DCA-114D-4D6E-885D-FD47274085D0}" srcOrd="7" destOrd="0" parTransId="{BE7C047A-09D4-4BC4-B9C1-38C1D92D236B}" sibTransId="{6C5F7549-EBDA-4DFF-BD04-CCD7D0B86109}"/>
    <dgm:cxn modelId="{160096AB-2A2C-4872-848A-089751EA395D}" srcId="{066A9902-2E7B-4AAF-BCBE-53B0A91EF33D}" destId="{BC33E01A-6C02-473F-9343-5D2595F6107D}" srcOrd="0" destOrd="0" parTransId="{7EEE305B-35A7-4C38-93EF-02D97390E004}" sibTransId="{D1A40F94-55DE-4BB2-A057-E4B4B4C08DB8}"/>
    <dgm:cxn modelId="{866E08AC-E800-4829-A130-F1946EF80D21}" type="presOf" srcId="{6CE786BD-A1DD-4F5D-A837-7F92C532D244}" destId="{66EC60DE-3D06-45D3-85F9-E467082D2027}" srcOrd="0" destOrd="5" presId="urn:microsoft.com/office/officeart/2005/8/layout/hList1"/>
    <dgm:cxn modelId="{0CF71BAE-DEAC-4772-A1F2-2129035DB0B1}" type="presOf" srcId="{3E000300-26A4-4B6D-96E8-A0B4999CB1AB}" destId="{545F4C7C-24B9-401E-AC40-CB57A1377712}" srcOrd="0" destOrd="2" presId="urn:microsoft.com/office/officeart/2005/8/layout/hList1"/>
    <dgm:cxn modelId="{E4ECBBAF-1B1B-47FD-A439-69D3F3BFA1FB}" srcId="{956ACAB7-80E9-4407-9D5A-6FAD338ED9F5}" destId="{7368A28D-A527-47EA-BD61-C26F4280C94E}" srcOrd="7" destOrd="0" parTransId="{5514E67E-74F1-41C3-A881-5CB646099F5A}" sibTransId="{EEF353D0-9B30-47EB-8439-BEE7810881E8}"/>
    <dgm:cxn modelId="{717589BB-C6DB-4077-B3DC-DCDE721179C1}" type="presOf" srcId="{956ACAB7-80E9-4407-9D5A-6FAD338ED9F5}" destId="{25C15211-9226-4FA9-A953-C4680B68A542}" srcOrd="0" destOrd="0" presId="urn:microsoft.com/office/officeart/2005/8/layout/hList1"/>
    <dgm:cxn modelId="{911459C5-B82B-4D9F-9184-B6967CA93302}" srcId="{BC33E01A-6C02-473F-9343-5D2595F6107D}" destId="{1ADCCD6D-2925-4702-83E8-01208A563533}" srcOrd="4" destOrd="0" parTransId="{FFF17855-3423-4721-96E7-77638EC70DF5}" sibTransId="{A3B3908D-2F12-42BB-99D3-ADDE5D83242D}"/>
    <dgm:cxn modelId="{06D9B2C9-009E-4E00-B95B-16FA23631D3C}" srcId="{36112C66-2E87-4E8A-B916-A4C5FB74646F}" destId="{AE81AD9A-AA87-47DC-ABC3-5D532E885B99}" srcOrd="5" destOrd="0" parTransId="{6E2EAE6C-BB09-4B71-BA29-40890815F50B}" sibTransId="{F45D3FF0-9740-4D17-A4F7-7BBFFE7A22E8}"/>
    <dgm:cxn modelId="{6DC0CDCD-6914-432F-9BE9-41F3D14450A3}" type="presOf" srcId="{3BA89A94-C8FD-45E4-9B2D-4BE6EA2BD20B}" destId="{66EC60DE-3D06-45D3-85F9-E467082D2027}" srcOrd="0" destOrd="3" presId="urn:microsoft.com/office/officeart/2005/8/layout/hList1"/>
    <dgm:cxn modelId="{944E7FD0-0A91-4023-A853-7C1B5FACFADF}" type="presOf" srcId="{BC33E01A-6C02-473F-9343-5D2595F6107D}" destId="{611550CC-357A-45D1-BD37-AAD22A663817}" srcOrd="0" destOrd="0" presId="urn:microsoft.com/office/officeart/2005/8/layout/hList1"/>
    <dgm:cxn modelId="{8CEC78D6-58EB-44F4-B769-A9FB90AD17C6}" srcId="{BC33E01A-6C02-473F-9343-5D2595F6107D}" destId="{2640DC4A-6588-4F4B-A49E-14020D452489}" srcOrd="1" destOrd="0" parTransId="{9054E59A-01E6-4D9A-9615-F9E9228AC872}" sibTransId="{397436D9-4893-4AE9-A85D-D47F1B4B3A2C}"/>
    <dgm:cxn modelId="{4FCF90D8-3E29-40E0-AC20-B40F1F60EB12}" type="presOf" srcId="{1ADCCD6D-2925-4702-83E8-01208A563533}" destId="{545F4C7C-24B9-401E-AC40-CB57A1377712}" srcOrd="0" destOrd="4" presId="urn:microsoft.com/office/officeart/2005/8/layout/hList1"/>
    <dgm:cxn modelId="{84F2E4DE-4E08-496B-B2E5-FD113D263E08}" type="presOf" srcId="{9E37EA96-639F-4A20-945B-04CBD4F0370F}" destId="{545F4C7C-24B9-401E-AC40-CB57A1377712}" srcOrd="0" destOrd="3" presId="urn:microsoft.com/office/officeart/2005/8/layout/hList1"/>
    <dgm:cxn modelId="{845B4EDF-19AE-4B2A-91AC-2ADD105C0974}" srcId="{956ACAB7-80E9-4407-9D5A-6FAD338ED9F5}" destId="{2DBB8959-8CC1-4DEC-A391-EB2D44D29FF6}" srcOrd="8" destOrd="0" parTransId="{9A992D39-5FE7-4948-84C2-7FFEE8066927}" sibTransId="{D86C089F-1317-4C19-AEB6-8FE506EAF715}"/>
    <dgm:cxn modelId="{8D164CE0-F60B-48EA-8FB2-F62F59F11938}" srcId="{956ACAB7-80E9-4407-9D5A-6FAD338ED9F5}" destId="{3BA89A94-C8FD-45E4-9B2D-4BE6EA2BD20B}" srcOrd="3" destOrd="0" parTransId="{892709D7-1D79-4BE5-BABF-0065E5A75D7F}" sibTransId="{24FF658E-128B-4DDF-A8C0-B8E79157EA8B}"/>
    <dgm:cxn modelId="{DA2BBCE2-D3DB-4AAF-A612-73F2073BE87D}" srcId="{956ACAB7-80E9-4407-9D5A-6FAD338ED9F5}" destId="{27A6D5BD-0CB5-495C-8FC3-F8E723C361D2}" srcOrd="1" destOrd="0" parTransId="{D867CD80-0C2C-4B8B-A768-ADD6B8B3F810}" sibTransId="{BF857DD8-0A65-4FD8-9136-15FCA3277A2F}"/>
    <dgm:cxn modelId="{68506DE5-D89A-42E1-B6C8-37986CC94FBB}" srcId="{956ACAB7-80E9-4407-9D5A-6FAD338ED9F5}" destId="{00B5D5EA-BB4A-4951-82FA-EF8B8ADC050D}" srcOrd="0" destOrd="0" parTransId="{34C5F605-4580-4999-A79E-9C197B99A6BA}" sibTransId="{C3355F18-255E-44DC-9E05-5C54BB31DDA3}"/>
    <dgm:cxn modelId="{CCD2CAE8-7334-4B45-927F-4496AC81DD08}" type="presOf" srcId="{51F97DE6-7286-41D1-BF2B-4CDAF01F71B4}" destId="{545F4C7C-24B9-401E-AC40-CB57A1377712}" srcOrd="0" destOrd="0" presId="urn:microsoft.com/office/officeart/2005/8/layout/hList1"/>
    <dgm:cxn modelId="{EE56D1E8-1B92-4F7C-A1FF-1861D5074111}" srcId="{066A9902-2E7B-4AAF-BCBE-53B0A91EF33D}" destId="{36112C66-2E87-4E8A-B916-A4C5FB74646F}" srcOrd="2" destOrd="0" parTransId="{67860787-9F0F-4D1D-A479-FA8B9AC8399F}" sibTransId="{42ECBF5D-4904-4E35-8FB1-BFB725823887}"/>
    <dgm:cxn modelId="{12DDC7F1-B952-4149-AF6A-0F3F572ED6C1}" srcId="{956ACAB7-80E9-4407-9D5A-6FAD338ED9F5}" destId="{D33484C2-2846-4DFC-A6E2-DA8F1567EB67}" srcOrd="2" destOrd="0" parTransId="{2A3622DC-D56A-429F-981E-4889FFBFC51D}" sibTransId="{A9192A55-BE62-498A-A0BC-702CEC7CD849}"/>
    <dgm:cxn modelId="{A10AE5F3-C02D-4BA2-9EE5-09673F375CA4}" srcId="{BC33E01A-6C02-473F-9343-5D2595F6107D}" destId="{9E37EA96-639F-4A20-945B-04CBD4F0370F}" srcOrd="3" destOrd="0" parTransId="{D1FCAE9E-50D5-4066-8487-B6B5D4E96996}" sibTransId="{D092A55A-A57C-41A6-AE27-73159360C26B}"/>
    <dgm:cxn modelId="{570A52F7-5899-4138-8AB4-E997870851EB}" type="presOf" srcId="{2DBB8959-8CC1-4DEC-A391-EB2D44D29FF6}" destId="{66EC60DE-3D06-45D3-85F9-E467082D2027}" srcOrd="0" destOrd="8" presId="urn:microsoft.com/office/officeart/2005/8/layout/hList1"/>
    <dgm:cxn modelId="{D77588F7-597B-4A2A-8068-53D2F74B314D}" srcId="{956ACAB7-80E9-4407-9D5A-6FAD338ED9F5}" destId="{6CE786BD-A1DD-4F5D-A837-7F92C532D244}" srcOrd="5" destOrd="0" parTransId="{CFF62E6E-6A60-49BC-9428-CF94E1C6548A}" sibTransId="{28AB59A7-FA14-4B72-8A3A-3802E2671BB1}"/>
    <dgm:cxn modelId="{C48654FC-CD01-4F9A-8F52-3438C4B1DBA4}" srcId="{956ACAB7-80E9-4407-9D5A-6FAD338ED9F5}" destId="{1FAEFD7D-2A67-450C-8A71-859957973388}" srcOrd="6" destOrd="0" parTransId="{131CB020-D33F-4E2E-860E-0B4DFC2C54F6}" sibTransId="{47B584A5-0894-4479-BCA5-DF8A1E7A63AD}"/>
    <dgm:cxn modelId="{911FBDFD-F182-409F-A774-90F49BFB5F9C}" type="presOf" srcId="{36112C66-2E87-4E8A-B916-A4C5FB74646F}" destId="{B292EE6E-A145-4845-9787-D6FADF37ECF4}" srcOrd="0" destOrd="0" presId="urn:microsoft.com/office/officeart/2005/8/layout/hList1"/>
    <dgm:cxn modelId="{767F2594-F358-48B2-868A-A6E43FF1034C}" type="presParOf" srcId="{3DF0675D-5E40-4385-8EBE-84D9B9174AD9}" destId="{92F05D21-EAF7-4BE1-B280-9721B38B3E05}" srcOrd="0" destOrd="0" presId="urn:microsoft.com/office/officeart/2005/8/layout/hList1"/>
    <dgm:cxn modelId="{75F997CC-6584-4219-B925-BBEB4C8B419A}" type="presParOf" srcId="{92F05D21-EAF7-4BE1-B280-9721B38B3E05}" destId="{611550CC-357A-45D1-BD37-AAD22A663817}" srcOrd="0" destOrd="0" presId="urn:microsoft.com/office/officeart/2005/8/layout/hList1"/>
    <dgm:cxn modelId="{F3F542F1-620C-4710-83AA-07689D4B3EE0}" type="presParOf" srcId="{92F05D21-EAF7-4BE1-B280-9721B38B3E05}" destId="{545F4C7C-24B9-401E-AC40-CB57A1377712}" srcOrd="1" destOrd="0" presId="urn:microsoft.com/office/officeart/2005/8/layout/hList1"/>
    <dgm:cxn modelId="{B22456F0-54F3-4F1E-9E5A-5729DEB602C8}" type="presParOf" srcId="{3DF0675D-5E40-4385-8EBE-84D9B9174AD9}" destId="{26175571-8701-4AC8-AF41-8B2733DA01E3}" srcOrd="1" destOrd="0" presId="urn:microsoft.com/office/officeart/2005/8/layout/hList1"/>
    <dgm:cxn modelId="{AFFDA1C2-61A3-43F4-B666-9C71D7A83DA8}" type="presParOf" srcId="{3DF0675D-5E40-4385-8EBE-84D9B9174AD9}" destId="{C84B7263-1D65-424B-9C37-32B6ED79379F}" srcOrd="2" destOrd="0" presId="urn:microsoft.com/office/officeart/2005/8/layout/hList1"/>
    <dgm:cxn modelId="{F57D8931-EAE6-4E63-A016-1A9C48DA3943}" type="presParOf" srcId="{C84B7263-1D65-424B-9C37-32B6ED79379F}" destId="{25C15211-9226-4FA9-A953-C4680B68A542}" srcOrd="0" destOrd="0" presId="urn:microsoft.com/office/officeart/2005/8/layout/hList1"/>
    <dgm:cxn modelId="{257D28AC-9FFE-4863-8795-4F78CA53F17F}" type="presParOf" srcId="{C84B7263-1D65-424B-9C37-32B6ED79379F}" destId="{66EC60DE-3D06-45D3-85F9-E467082D2027}" srcOrd="1" destOrd="0" presId="urn:microsoft.com/office/officeart/2005/8/layout/hList1"/>
    <dgm:cxn modelId="{F8E9602A-0194-4D08-A2B6-ED211898F9B0}" type="presParOf" srcId="{3DF0675D-5E40-4385-8EBE-84D9B9174AD9}" destId="{1A24B335-7D7F-4DDC-B4DB-E53A826F469B}" srcOrd="3" destOrd="0" presId="urn:microsoft.com/office/officeart/2005/8/layout/hList1"/>
    <dgm:cxn modelId="{12CD72DE-21A5-43F3-B1C9-E536628DEF6F}" type="presParOf" srcId="{3DF0675D-5E40-4385-8EBE-84D9B9174AD9}" destId="{0553FB24-C207-4C80-AA88-E393C44CE3F6}" srcOrd="4" destOrd="0" presId="urn:microsoft.com/office/officeart/2005/8/layout/hList1"/>
    <dgm:cxn modelId="{1CF93875-43B2-498E-86DA-161B8D0D438E}" type="presParOf" srcId="{0553FB24-C207-4C80-AA88-E393C44CE3F6}" destId="{B292EE6E-A145-4845-9787-D6FADF37ECF4}" srcOrd="0" destOrd="0" presId="urn:microsoft.com/office/officeart/2005/8/layout/hList1"/>
    <dgm:cxn modelId="{F0B58D75-F401-4952-B25E-907B42B25ABF}" type="presParOf" srcId="{0553FB24-C207-4C80-AA88-E393C44CE3F6}" destId="{A6C2D6F2-6295-4FAB-9220-638758C5951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66A9902-2E7B-4AAF-BCBE-53B0A91EF33D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112C66-2E87-4E8A-B916-A4C5FB74646F}">
      <dgm:prSet custT="1"/>
      <dgm:spPr>
        <a:solidFill>
          <a:srgbClr val="FF3300"/>
        </a:solidFill>
      </dgm:spPr>
      <dgm:t>
        <a:bodyPr/>
        <a:lstStyle/>
        <a:p>
          <a:r>
            <a:rPr lang="id-ID" sz="1400" b="1" dirty="0"/>
            <a:t>Whistle-Blowing Syste</a:t>
          </a:r>
          <a:r>
            <a:rPr lang="en-US" sz="1400" b="1" dirty="0"/>
            <a:t>m (3)</a:t>
          </a:r>
          <a:endParaRPr lang="en-US" sz="1400" dirty="0"/>
        </a:p>
      </dgm:t>
      <dgm:extLst/>
    </dgm:pt>
    <dgm:pt modelId="{67860787-9F0F-4D1D-A479-FA8B9AC8399F}" type="parTrans" cxnId="{EE56D1E8-1B92-4F7C-A1FF-1861D5074111}">
      <dgm:prSet/>
      <dgm:spPr/>
      <dgm:t>
        <a:bodyPr/>
        <a:lstStyle/>
        <a:p>
          <a:endParaRPr lang="en-US"/>
        </a:p>
      </dgm:t>
    </dgm:pt>
    <dgm:pt modelId="{42ECBF5D-4904-4E35-8FB1-BFB725823887}" type="sibTrans" cxnId="{EE56D1E8-1B92-4F7C-A1FF-1861D5074111}">
      <dgm:prSet/>
      <dgm:spPr/>
      <dgm:t>
        <a:bodyPr/>
        <a:lstStyle/>
        <a:p>
          <a:endParaRPr lang="en-US"/>
        </a:p>
      </dgm:t>
    </dgm:pt>
    <dgm:pt modelId="{226FE891-A10D-45D7-B2BF-2748316A9532}">
      <dgm:prSet/>
      <dgm:spPr>
        <a:solidFill>
          <a:srgbClr val="FFFF66">
            <a:alpha val="90000"/>
          </a:srgbClr>
        </a:solidFill>
      </dgm:spPr>
      <dgm:t>
        <a:bodyPr/>
        <a:lstStyle/>
        <a:p>
          <a:r>
            <a:rPr lang="id-ID" dirty="0"/>
            <a:t>Whistle Blowing System telah diinternalisasi</a:t>
          </a:r>
          <a:endParaRPr lang="en-US" dirty="0"/>
        </a:p>
      </dgm:t>
    </dgm:pt>
    <dgm:pt modelId="{1BE4E195-DE91-474A-8AFB-81471735D5F9}" type="parTrans" cxnId="{BC957296-5B5B-4CA8-B110-3226219974B8}">
      <dgm:prSet/>
      <dgm:spPr/>
      <dgm:t>
        <a:bodyPr/>
        <a:lstStyle/>
        <a:p>
          <a:endParaRPr lang="en-US"/>
        </a:p>
      </dgm:t>
    </dgm:pt>
    <dgm:pt modelId="{73089F7F-7E38-4564-99FB-8FBB1F5B6F35}" type="sibTrans" cxnId="{BC957296-5B5B-4CA8-B110-3226219974B8}">
      <dgm:prSet/>
      <dgm:spPr/>
      <dgm:t>
        <a:bodyPr/>
        <a:lstStyle/>
        <a:p>
          <a:endParaRPr lang="en-US"/>
        </a:p>
      </dgm:t>
    </dgm:pt>
    <dgm:pt modelId="{7E13B48C-4D18-46FC-BA9B-A42776027692}">
      <dgm:prSet/>
      <dgm:spPr>
        <a:solidFill>
          <a:srgbClr val="FFFF66">
            <a:alpha val="90000"/>
          </a:srgbClr>
        </a:solidFill>
      </dgm:spPr>
      <dgm:t>
        <a:bodyPr/>
        <a:lstStyle/>
        <a:p>
          <a:endParaRPr lang="en-US" dirty="0"/>
        </a:p>
      </dgm:t>
    </dgm:pt>
    <dgm:pt modelId="{195E2BE3-4563-4C04-A559-150ADA296ACE}" type="parTrans" cxnId="{A53F1A18-DDB1-4CBA-B92A-95C931B1B6F3}">
      <dgm:prSet/>
      <dgm:spPr/>
      <dgm:t>
        <a:bodyPr/>
        <a:lstStyle/>
        <a:p>
          <a:endParaRPr lang="en-US"/>
        </a:p>
      </dgm:t>
    </dgm:pt>
    <dgm:pt modelId="{B1571B70-A6BC-46B7-91FC-294093A10D29}" type="sibTrans" cxnId="{A53F1A18-DDB1-4CBA-B92A-95C931B1B6F3}">
      <dgm:prSet/>
      <dgm:spPr/>
      <dgm:t>
        <a:bodyPr/>
        <a:lstStyle/>
        <a:p>
          <a:endParaRPr lang="en-US"/>
        </a:p>
      </dgm:t>
    </dgm:pt>
    <dgm:pt modelId="{CFDFF97A-896E-45A5-9310-245D5CF2A5A8}">
      <dgm:prSet custT="1"/>
      <dgm:spPr>
        <a:solidFill>
          <a:srgbClr val="FF3300"/>
        </a:solidFill>
      </dgm:spPr>
      <dgm:t>
        <a:bodyPr/>
        <a:lstStyle/>
        <a:p>
          <a:r>
            <a:rPr lang="id-ID" sz="1400" b="1" dirty="0"/>
            <a:t>Penanganan Benturan Kepentingan (3)</a:t>
          </a:r>
          <a:endParaRPr lang="en-US" sz="1400" dirty="0"/>
        </a:p>
      </dgm:t>
      <dgm:extLst/>
    </dgm:pt>
    <dgm:pt modelId="{B08A0B36-C3DE-4078-8F34-DF635380E82C}" type="parTrans" cxnId="{8814C462-8EC0-41C0-A37D-7965C56D116F}">
      <dgm:prSet/>
      <dgm:spPr/>
      <dgm:t>
        <a:bodyPr/>
        <a:lstStyle/>
        <a:p>
          <a:endParaRPr lang="en-US"/>
        </a:p>
      </dgm:t>
    </dgm:pt>
    <dgm:pt modelId="{F77A68EC-CC21-4833-A8B7-6D65292CD344}" type="sibTrans" cxnId="{8814C462-8EC0-41C0-A37D-7965C56D116F}">
      <dgm:prSet/>
      <dgm:spPr/>
      <dgm:t>
        <a:bodyPr/>
        <a:lstStyle/>
        <a:p>
          <a:endParaRPr lang="en-US"/>
        </a:p>
      </dgm:t>
    </dgm:pt>
    <dgm:pt modelId="{AA6D4F6A-E94A-466C-B0BE-5F7716981E50}">
      <dgm:prSet/>
      <dgm:spPr>
        <a:solidFill>
          <a:srgbClr val="FFFF66">
            <a:alpha val="90000"/>
          </a:srgbClr>
        </a:solidFill>
      </dgm:spPr>
      <dgm:t>
        <a:bodyPr/>
        <a:lstStyle/>
        <a:p>
          <a:r>
            <a:rPr lang="en-US" dirty="0" err="1"/>
            <a:t>Telah</a:t>
          </a:r>
          <a:r>
            <a:rPr lang="en-US" dirty="0"/>
            <a:t> </a:t>
          </a:r>
          <a:r>
            <a:rPr lang="en-US" dirty="0" err="1"/>
            <a:t>terdapat</a:t>
          </a:r>
          <a:r>
            <a:rPr lang="en-US" dirty="0"/>
            <a:t> </a:t>
          </a:r>
          <a:r>
            <a:rPr lang="en-US" dirty="0" err="1"/>
            <a:t>identifikasi</a:t>
          </a:r>
          <a:r>
            <a:rPr lang="en-US" dirty="0"/>
            <a:t>/</a:t>
          </a:r>
          <a:r>
            <a:rPr lang="en-US" dirty="0" err="1"/>
            <a:t>pemetaan</a:t>
          </a:r>
          <a:r>
            <a:rPr lang="en-US" dirty="0"/>
            <a:t> </a:t>
          </a:r>
          <a:r>
            <a:rPr lang="en-US" dirty="0" err="1"/>
            <a:t>benturan</a:t>
          </a:r>
          <a:r>
            <a:rPr lang="en-US" dirty="0"/>
            <a:t> </a:t>
          </a:r>
          <a:r>
            <a:rPr lang="en-US" dirty="0" err="1"/>
            <a:t>kepentingan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tugas</a:t>
          </a:r>
          <a:r>
            <a:rPr lang="en-US" dirty="0"/>
            <a:t> </a:t>
          </a:r>
          <a:r>
            <a:rPr lang="en-US" dirty="0" err="1"/>
            <a:t>fungsi</a:t>
          </a:r>
          <a:r>
            <a:rPr lang="en-US" dirty="0"/>
            <a:t> </a:t>
          </a:r>
          <a:r>
            <a:rPr lang="en-US" dirty="0" err="1"/>
            <a:t>utama</a:t>
          </a:r>
          <a:endParaRPr lang="en-US" dirty="0"/>
        </a:p>
      </dgm:t>
    </dgm:pt>
    <dgm:pt modelId="{ABC0D89C-0114-44AC-A029-B87B047A65AA}" type="parTrans" cxnId="{AD22DDD9-3ADA-47E9-9641-4D1EB6B008FA}">
      <dgm:prSet/>
      <dgm:spPr/>
      <dgm:t>
        <a:bodyPr/>
        <a:lstStyle/>
        <a:p>
          <a:endParaRPr lang="en-US"/>
        </a:p>
      </dgm:t>
    </dgm:pt>
    <dgm:pt modelId="{AD803726-B8CF-40BD-AA82-BF2C07B926F2}" type="sibTrans" cxnId="{AD22DDD9-3ADA-47E9-9641-4D1EB6B008FA}">
      <dgm:prSet/>
      <dgm:spPr/>
      <dgm:t>
        <a:bodyPr/>
        <a:lstStyle/>
        <a:p>
          <a:endParaRPr lang="en-US"/>
        </a:p>
      </dgm:t>
    </dgm:pt>
    <dgm:pt modelId="{60F59966-E8D1-432E-A692-02003EC344FE}">
      <dgm:prSet/>
      <dgm:spPr>
        <a:solidFill>
          <a:srgbClr val="FFFF66">
            <a:alpha val="90000"/>
          </a:srgbClr>
        </a:solidFill>
      </dgm:spPr>
      <dgm:t>
        <a:bodyPr/>
        <a:lstStyle/>
        <a:p>
          <a:endParaRPr lang="en-US" dirty="0"/>
        </a:p>
      </dgm:t>
    </dgm:pt>
    <dgm:pt modelId="{79604760-9BE5-4341-ADF7-DEC77828296D}" type="parTrans" cxnId="{B41A0E23-FF06-4866-B6D5-9BFEF1D2C0AB}">
      <dgm:prSet/>
      <dgm:spPr/>
      <dgm:t>
        <a:bodyPr/>
        <a:lstStyle/>
        <a:p>
          <a:endParaRPr lang="en-US"/>
        </a:p>
      </dgm:t>
    </dgm:pt>
    <dgm:pt modelId="{191E66D0-75DF-4E82-9F86-7FD6CB3EB845}" type="sibTrans" cxnId="{B41A0E23-FF06-4866-B6D5-9BFEF1D2C0AB}">
      <dgm:prSet/>
      <dgm:spPr/>
      <dgm:t>
        <a:bodyPr/>
        <a:lstStyle/>
        <a:p>
          <a:endParaRPr lang="en-US"/>
        </a:p>
      </dgm:t>
    </dgm:pt>
    <dgm:pt modelId="{F457FB4A-BBC9-EE43-9EC5-B03614FCDD9E}">
      <dgm:prSet/>
      <dgm:spPr/>
      <dgm:t>
        <a:bodyPr/>
        <a:lstStyle/>
        <a:p>
          <a:endParaRPr lang="en-US" dirty="0"/>
        </a:p>
      </dgm:t>
    </dgm:pt>
    <dgm:pt modelId="{B4901F57-6A8C-6049-9C99-71BE4129FF2B}" type="parTrans" cxnId="{DA8BFFB8-31E6-FF47-B238-22664063BE62}">
      <dgm:prSet/>
      <dgm:spPr/>
      <dgm:t>
        <a:bodyPr/>
        <a:lstStyle/>
        <a:p>
          <a:endParaRPr lang="en-US"/>
        </a:p>
      </dgm:t>
    </dgm:pt>
    <dgm:pt modelId="{4958280B-EC81-A943-8E23-D10E48AFC4B6}" type="sibTrans" cxnId="{DA8BFFB8-31E6-FF47-B238-22664063BE62}">
      <dgm:prSet/>
      <dgm:spPr/>
      <dgm:t>
        <a:bodyPr/>
        <a:lstStyle/>
        <a:p>
          <a:endParaRPr lang="en-US"/>
        </a:p>
      </dgm:t>
    </dgm:pt>
    <dgm:pt modelId="{5AA2F6CD-9694-7D40-8E6E-0BE83B6B50B5}">
      <dgm:prSet/>
      <dgm:spPr/>
      <dgm:t>
        <a:bodyPr/>
        <a:lstStyle/>
        <a:p>
          <a:r>
            <a:rPr lang="id-ID" dirty="0"/>
            <a:t>Whistle Blowing System telah diterapkan</a:t>
          </a:r>
          <a:endParaRPr lang="en-US" dirty="0"/>
        </a:p>
      </dgm:t>
    </dgm:pt>
    <dgm:pt modelId="{AFA328F1-85CA-BC42-A18A-D8CAAF2F3624}" type="parTrans" cxnId="{6C827DB3-D71D-FD4A-AFE1-1C2EF088CA5D}">
      <dgm:prSet/>
      <dgm:spPr/>
      <dgm:t>
        <a:bodyPr/>
        <a:lstStyle/>
        <a:p>
          <a:endParaRPr lang="en-US"/>
        </a:p>
      </dgm:t>
    </dgm:pt>
    <dgm:pt modelId="{1F50BF3D-EF08-9E4D-BA55-F4B9E869EBA1}" type="sibTrans" cxnId="{6C827DB3-D71D-FD4A-AFE1-1C2EF088CA5D}">
      <dgm:prSet/>
      <dgm:spPr/>
      <dgm:t>
        <a:bodyPr/>
        <a:lstStyle/>
        <a:p>
          <a:endParaRPr lang="en-US"/>
        </a:p>
      </dgm:t>
    </dgm:pt>
    <dgm:pt modelId="{C8351793-4E30-4248-9CEC-912AE42B62EE}">
      <dgm:prSet/>
      <dgm:spPr/>
      <dgm:t>
        <a:bodyPr/>
        <a:lstStyle/>
        <a:p>
          <a:endParaRPr lang="en-US" dirty="0"/>
        </a:p>
      </dgm:t>
    </dgm:pt>
    <dgm:pt modelId="{A512957E-A7D3-F944-8498-FE0884CD7EE5}" type="parTrans" cxnId="{16BE44E7-58CF-0445-854D-98D9B178460B}">
      <dgm:prSet/>
      <dgm:spPr/>
      <dgm:t>
        <a:bodyPr/>
        <a:lstStyle/>
        <a:p>
          <a:endParaRPr lang="en-US"/>
        </a:p>
      </dgm:t>
    </dgm:pt>
    <dgm:pt modelId="{2EA0A9C6-B54B-1049-B9FA-4245AE1C5074}" type="sibTrans" cxnId="{16BE44E7-58CF-0445-854D-98D9B178460B}">
      <dgm:prSet/>
      <dgm:spPr/>
      <dgm:t>
        <a:bodyPr/>
        <a:lstStyle/>
        <a:p>
          <a:endParaRPr lang="en-US"/>
        </a:p>
      </dgm:t>
    </dgm:pt>
    <dgm:pt modelId="{A0DD0867-B6C1-E348-BA8C-4178FF0A965E}">
      <dgm:prSet/>
      <dgm:spPr/>
      <dgm:t>
        <a:bodyPr/>
        <a:lstStyle/>
        <a:p>
          <a:r>
            <a:rPr lang="id-ID" dirty="0"/>
            <a:t>Telah dilakukan evaluasi atas penanganan Whistle Blowing System</a:t>
          </a:r>
          <a:endParaRPr lang="en-US" dirty="0"/>
        </a:p>
      </dgm:t>
    </dgm:pt>
    <dgm:pt modelId="{9A4E5ABE-01D7-AB49-A6F4-FD9423263A20}" type="parTrans" cxnId="{6646C739-55B9-624A-9A5C-8763F9ED7C9C}">
      <dgm:prSet/>
      <dgm:spPr/>
      <dgm:t>
        <a:bodyPr/>
        <a:lstStyle/>
        <a:p>
          <a:endParaRPr lang="en-US"/>
        </a:p>
      </dgm:t>
    </dgm:pt>
    <dgm:pt modelId="{2399D7D6-213D-3C4A-8F7B-67A89CD3EDF1}" type="sibTrans" cxnId="{6646C739-55B9-624A-9A5C-8763F9ED7C9C}">
      <dgm:prSet/>
      <dgm:spPr/>
      <dgm:t>
        <a:bodyPr/>
        <a:lstStyle/>
        <a:p>
          <a:endParaRPr lang="en-US"/>
        </a:p>
      </dgm:t>
    </dgm:pt>
    <dgm:pt modelId="{F6BCA3DF-CA7F-BC48-B3AA-2F56A389620B}">
      <dgm:prSet/>
      <dgm:spPr/>
      <dgm:t>
        <a:bodyPr/>
        <a:lstStyle/>
        <a:p>
          <a:endParaRPr lang="en-US" dirty="0"/>
        </a:p>
      </dgm:t>
    </dgm:pt>
    <dgm:pt modelId="{788FF940-502D-A941-AB8E-4DCA7DEF13F7}" type="parTrans" cxnId="{16EA506B-00FE-0841-A47D-D2244282854E}">
      <dgm:prSet/>
      <dgm:spPr/>
      <dgm:t>
        <a:bodyPr/>
        <a:lstStyle/>
        <a:p>
          <a:endParaRPr lang="en-US"/>
        </a:p>
      </dgm:t>
    </dgm:pt>
    <dgm:pt modelId="{7BBC15A2-8101-414B-8B14-CE5630AB7DD9}" type="sibTrans" cxnId="{16EA506B-00FE-0841-A47D-D2244282854E}">
      <dgm:prSet/>
      <dgm:spPr/>
      <dgm:t>
        <a:bodyPr/>
        <a:lstStyle/>
        <a:p>
          <a:endParaRPr lang="en-US"/>
        </a:p>
      </dgm:t>
    </dgm:pt>
    <dgm:pt modelId="{E4AF1D3C-C435-FB4A-BF68-EDAE9D0C3DBB}">
      <dgm:prSet/>
      <dgm:spPr/>
      <dgm:t>
        <a:bodyPr/>
        <a:lstStyle/>
        <a:p>
          <a:r>
            <a:rPr lang="id-ID" dirty="0"/>
            <a:t>Hasil evaluasi atas penanganan Whistle Blowing System telah ditindaklanjuti </a:t>
          </a:r>
          <a:endParaRPr lang="en-US" dirty="0"/>
        </a:p>
      </dgm:t>
    </dgm:pt>
    <dgm:pt modelId="{D31F683E-440D-B948-AEC9-31281F3F97E6}" type="parTrans" cxnId="{ABF82F35-CEFA-F044-98D8-4FF002909E04}">
      <dgm:prSet/>
      <dgm:spPr/>
      <dgm:t>
        <a:bodyPr/>
        <a:lstStyle/>
        <a:p>
          <a:endParaRPr lang="en-US"/>
        </a:p>
      </dgm:t>
    </dgm:pt>
    <dgm:pt modelId="{BBC305A7-18D6-6647-B503-84B44C02CB97}" type="sibTrans" cxnId="{ABF82F35-CEFA-F044-98D8-4FF002909E04}">
      <dgm:prSet/>
      <dgm:spPr/>
      <dgm:t>
        <a:bodyPr/>
        <a:lstStyle/>
        <a:p>
          <a:endParaRPr lang="en-US"/>
        </a:p>
      </dgm:t>
    </dgm:pt>
    <dgm:pt modelId="{29F69894-BC84-E442-8EE9-526D988FF41C}">
      <dgm:prSet/>
      <dgm:spPr/>
      <dgm:t>
        <a:bodyPr/>
        <a:lstStyle/>
        <a:p>
          <a:endParaRPr lang="en-US" dirty="0"/>
        </a:p>
      </dgm:t>
    </dgm:pt>
    <dgm:pt modelId="{94DA2137-85CA-8A4E-8926-25B5295FB440}" type="parTrans" cxnId="{0DDBB41B-3E86-404F-BEA1-26BA062ACF86}">
      <dgm:prSet/>
      <dgm:spPr/>
      <dgm:t>
        <a:bodyPr/>
        <a:lstStyle/>
        <a:p>
          <a:endParaRPr lang="en-US"/>
        </a:p>
      </dgm:t>
    </dgm:pt>
    <dgm:pt modelId="{5BD134A0-6761-7441-80D4-C6A5702264AB}" type="sibTrans" cxnId="{0DDBB41B-3E86-404F-BEA1-26BA062ACF86}">
      <dgm:prSet/>
      <dgm:spPr/>
      <dgm:t>
        <a:bodyPr/>
        <a:lstStyle/>
        <a:p>
          <a:endParaRPr lang="en-US"/>
        </a:p>
      </dgm:t>
    </dgm:pt>
    <dgm:pt modelId="{B7A89D7F-1C4C-DD44-9B52-5909851F1A44}">
      <dgm:prSet/>
      <dgm:spPr/>
      <dgm:t>
        <a:bodyPr/>
        <a:lstStyle/>
        <a:p>
          <a:r>
            <a:rPr lang="id-ID" dirty="0"/>
            <a:t>Penanganan Benturan Kepentingan telah disosialisasika</a:t>
          </a:r>
          <a:r>
            <a:rPr lang="en-US" dirty="0"/>
            <a:t>n/</a:t>
          </a:r>
          <a:r>
            <a:rPr lang="en-US" dirty="0" err="1"/>
            <a:t>internalisasi</a:t>
          </a:r>
          <a:endParaRPr lang="en-US" dirty="0"/>
        </a:p>
      </dgm:t>
    </dgm:pt>
    <dgm:pt modelId="{02120BBC-D9D2-CA45-9411-B088772BE571}" type="parTrans" cxnId="{3409BA7D-9BF7-094F-B735-DFC9054E1B81}">
      <dgm:prSet/>
      <dgm:spPr/>
      <dgm:t>
        <a:bodyPr/>
        <a:lstStyle/>
        <a:p>
          <a:endParaRPr lang="en-US"/>
        </a:p>
      </dgm:t>
    </dgm:pt>
    <dgm:pt modelId="{28AA6EC4-E33E-7D41-BBEF-A8174A23322F}" type="sibTrans" cxnId="{3409BA7D-9BF7-094F-B735-DFC9054E1B81}">
      <dgm:prSet/>
      <dgm:spPr/>
      <dgm:t>
        <a:bodyPr/>
        <a:lstStyle/>
        <a:p>
          <a:endParaRPr lang="en-US"/>
        </a:p>
      </dgm:t>
    </dgm:pt>
    <dgm:pt modelId="{0CE73257-53AF-584C-938E-860811C2768B}">
      <dgm:prSet/>
      <dgm:spPr/>
      <dgm:t>
        <a:bodyPr/>
        <a:lstStyle/>
        <a:p>
          <a:endParaRPr lang="en-US" dirty="0"/>
        </a:p>
      </dgm:t>
    </dgm:pt>
    <dgm:pt modelId="{DFE7FB7C-CB3E-9047-AF95-80A9A4B06DAE}" type="parTrans" cxnId="{2C1F6084-8347-CA40-9552-9B77723E553C}">
      <dgm:prSet/>
      <dgm:spPr/>
      <dgm:t>
        <a:bodyPr/>
        <a:lstStyle/>
        <a:p>
          <a:endParaRPr lang="en-US"/>
        </a:p>
      </dgm:t>
    </dgm:pt>
    <dgm:pt modelId="{FF6FADF5-790A-1144-8401-7BA5133AA8FA}" type="sibTrans" cxnId="{2C1F6084-8347-CA40-9552-9B77723E553C}">
      <dgm:prSet/>
      <dgm:spPr/>
      <dgm:t>
        <a:bodyPr/>
        <a:lstStyle/>
        <a:p>
          <a:endParaRPr lang="en-US"/>
        </a:p>
      </dgm:t>
    </dgm:pt>
    <dgm:pt modelId="{CF691C43-F24E-6345-BBB8-4320368F04E9}">
      <dgm:prSet/>
      <dgm:spPr/>
      <dgm:t>
        <a:bodyPr/>
        <a:lstStyle/>
        <a:p>
          <a:r>
            <a:rPr lang="id-ID" dirty="0"/>
            <a:t>Penanganan Benturan Kepentingan telah diimplementasikan</a:t>
          </a:r>
          <a:r>
            <a:rPr lang="en-US" dirty="0"/>
            <a:t>.</a:t>
          </a:r>
        </a:p>
      </dgm:t>
    </dgm:pt>
    <dgm:pt modelId="{D83B4BB5-F257-FA4F-B128-CF47BF5F3168}" type="parTrans" cxnId="{90E952D1-3656-AF4F-9231-671E7ABCAE85}">
      <dgm:prSet/>
      <dgm:spPr/>
      <dgm:t>
        <a:bodyPr/>
        <a:lstStyle/>
        <a:p>
          <a:endParaRPr lang="en-US"/>
        </a:p>
      </dgm:t>
    </dgm:pt>
    <dgm:pt modelId="{6918D116-E92C-9849-A6B7-F870054FA6D0}" type="sibTrans" cxnId="{90E952D1-3656-AF4F-9231-671E7ABCAE85}">
      <dgm:prSet/>
      <dgm:spPr/>
      <dgm:t>
        <a:bodyPr/>
        <a:lstStyle/>
        <a:p>
          <a:endParaRPr lang="en-US"/>
        </a:p>
      </dgm:t>
    </dgm:pt>
    <dgm:pt modelId="{7C0474B5-3068-3741-9EF6-646D3877617E}">
      <dgm:prSet/>
      <dgm:spPr/>
      <dgm:t>
        <a:bodyPr/>
        <a:lstStyle/>
        <a:p>
          <a:endParaRPr lang="en-US" dirty="0"/>
        </a:p>
      </dgm:t>
    </dgm:pt>
    <dgm:pt modelId="{3A6518E0-F1B0-1847-91FF-061187500088}" type="parTrans" cxnId="{D6038AF5-04EF-2B4D-9839-DD369362DFF8}">
      <dgm:prSet/>
      <dgm:spPr/>
      <dgm:t>
        <a:bodyPr/>
        <a:lstStyle/>
        <a:p>
          <a:endParaRPr lang="en-US"/>
        </a:p>
      </dgm:t>
    </dgm:pt>
    <dgm:pt modelId="{6F856FFE-D0D2-4149-870A-1BC5096E15BD}" type="sibTrans" cxnId="{D6038AF5-04EF-2B4D-9839-DD369362DFF8}">
      <dgm:prSet/>
      <dgm:spPr/>
      <dgm:t>
        <a:bodyPr/>
        <a:lstStyle/>
        <a:p>
          <a:endParaRPr lang="en-US"/>
        </a:p>
      </dgm:t>
    </dgm:pt>
    <dgm:pt modelId="{F7A927B0-BC1E-F149-94A8-B15F5C4DEC40}">
      <dgm:prSet/>
      <dgm:spPr/>
      <dgm:t>
        <a:bodyPr/>
        <a:lstStyle/>
        <a:p>
          <a:r>
            <a:rPr lang="id-ID" dirty="0"/>
            <a:t>dilakukan evaluasi atas Penanganan Benturan Kepentingan</a:t>
          </a:r>
          <a:r>
            <a:rPr lang="en-US" dirty="0"/>
            <a:t>.</a:t>
          </a:r>
        </a:p>
      </dgm:t>
    </dgm:pt>
    <dgm:pt modelId="{A394B629-9D29-4945-AE4C-21FAFA67CA16}" type="parTrans" cxnId="{D6A58669-2993-3646-8E5F-13359ECD57FE}">
      <dgm:prSet/>
      <dgm:spPr/>
      <dgm:t>
        <a:bodyPr/>
        <a:lstStyle/>
        <a:p>
          <a:endParaRPr lang="en-US"/>
        </a:p>
      </dgm:t>
    </dgm:pt>
    <dgm:pt modelId="{CA922A5C-D8FC-D94D-ADBA-BF5574DE1E60}" type="sibTrans" cxnId="{D6A58669-2993-3646-8E5F-13359ECD57FE}">
      <dgm:prSet/>
      <dgm:spPr/>
      <dgm:t>
        <a:bodyPr/>
        <a:lstStyle/>
        <a:p>
          <a:endParaRPr lang="en-US"/>
        </a:p>
      </dgm:t>
    </dgm:pt>
    <dgm:pt modelId="{CB577154-8F62-9248-9E22-AC53D3DE4D08}">
      <dgm:prSet/>
      <dgm:spPr/>
      <dgm:t>
        <a:bodyPr/>
        <a:lstStyle/>
        <a:p>
          <a:endParaRPr lang="en-US" dirty="0"/>
        </a:p>
      </dgm:t>
    </dgm:pt>
    <dgm:pt modelId="{1CD77CBE-BC7B-E342-9E03-3E9C627AA2B1}" type="parTrans" cxnId="{4605900B-F0CC-6948-849F-DE29822550F8}">
      <dgm:prSet/>
      <dgm:spPr/>
      <dgm:t>
        <a:bodyPr/>
        <a:lstStyle/>
        <a:p>
          <a:endParaRPr lang="en-US"/>
        </a:p>
      </dgm:t>
    </dgm:pt>
    <dgm:pt modelId="{1F7EFC71-8A03-DD4F-AA57-4609B7DB74EA}" type="sibTrans" cxnId="{4605900B-F0CC-6948-849F-DE29822550F8}">
      <dgm:prSet/>
      <dgm:spPr/>
      <dgm:t>
        <a:bodyPr/>
        <a:lstStyle/>
        <a:p>
          <a:endParaRPr lang="en-US"/>
        </a:p>
      </dgm:t>
    </dgm:pt>
    <dgm:pt modelId="{B97BDD72-01D8-504B-B9CD-7544395173E1}">
      <dgm:prSet/>
      <dgm:spPr/>
      <dgm:t>
        <a:bodyPr/>
        <a:lstStyle/>
        <a:p>
          <a:r>
            <a:rPr lang="id-ID" dirty="0"/>
            <a:t>Hasil evaluasi atas Penanganan Benturan Kepentingan telah ditindaklanjuti</a:t>
          </a:r>
          <a:endParaRPr lang="en-US" dirty="0"/>
        </a:p>
      </dgm:t>
    </dgm:pt>
    <dgm:pt modelId="{F2822187-EE9B-404C-9627-77524E6C19BF}" type="parTrans" cxnId="{A1AA49FC-15E1-3B48-88C0-FC4025420CFC}">
      <dgm:prSet/>
      <dgm:spPr/>
      <dgm:t>
        <a:bodyPr/>
        <a:lstStyle/>
        <a:p>
          <a:endParaRPr lang="en-US"/>
        </a:p>
      </dgm:t>
    </dgm:pt>
    <dgm:pt modelId="{953B95FF-49E9-2546-A9B6-901220CC55BB}" type="sibTrans" cxnId="{A1AA49FC-15E1-3B48-88C0-FC4025420CFC}">
      <dgm:prSet/>
      <dgm:spPr/>
      <dgm:t>
        <a:bodyPr/>
        <a:lstStyle/>
        <a:p>
          <a:endParaRPr lang="en-US"/>
        </a:p>
      </dgm:t>
    </dgm:pt>
    <dgm:pt modelId="{3DF0675D-5E40-4385-8EBE-84D9B9174AD9}" type="pres">
      <dgm:prSet presAssocID="{066A9902-2E7B-4AAF-BCBE-53B0A91EF33D}" presName="Name0" presStyleCnt="0">
        <dgm:presLayoutVars>
          <dgm:dir/>
          <dgm:animLvl val="lvl"/>
          <dgm:resizeHandles val="exact"/>
        </dgm:presLayoutVars>
      </dgm:prSet>
      <dgm:spPr/>
    </dgm:pt>
    <dgm:pt modelId="{0553FB24-C207-4C80-AA88-E393C44CE3F6}" type="pres">
      <dgm:prSet presAssocID="{36112C66-2E87-4E8A-B916-A4C5FB74646F}" presName="composite" presStyleCnt="0"/>
      <dgm:spPr/>
    </dgm:pt>
    <dgm:pt modelId="{B292EE6E-A145-4845-9787-D6FADF37ECF4}" type="pres">
      <dgm:prSet presAssocID="{36112C66-2E87-4E8A-B916-A4C5FB74646F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A6C2D6F2-6295-4FAB-9220-638758C5951D}" type="pres">
      <dgm:prSet presAssocID="{36112C66-2E87-4E8A-B916-A4C5FB74646F}" presName="desTx" presStyleLbl="alignAccFollowNode1" presStyleIdx="0" presStyleCnt="2">
        <dgm:presLayoutVars>
          <dgm:bulletEnabled val="1"/>
        </dgm:presLayoutVars>
      </dgm:prSet>
      <dgm:spPr/>
    </dgm:pt>
    <dgm:pt modelId="{C9EA5415-0398-4EDF-90C7-12F607650952}" type="pres">
      <dgm:prSet presAssocID="{42ECBF5D-4904-4E35-8FB1-BFB725823887}" presName="space" presStyleCnt="0"/>
      <dgm:spPr/>
    </dgm:pt>
    <dgm:pt modelId="{BF80E076-64FC-4436-9B27-F1FE1295A1C4}" type="pres">
      <dgm:prSet presAssocID="{CFDFF97A-896E-45A5-9310-245D5CF2A5A8}" presName="composite" presStyleCnt="0"/>
      <dgm:spPr/>
    </dgm:pt>
    <dgm:pt modelId="{2A6D7E63-374A-4ADD-8CB8-BD028EE3E53E}" type="pres">
      <dgm:prSet presAssocID="{CFDFF97A-896E-45A5-9310-245D5CF2A5A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E8527D36-812D-4032-A33E-7008D6DC8116}" type="pres">
      <dgm:prSet presAssocID="{CFDFF97A-896E-45A5-9310-245D5CF2A5A8}" presName="desTx" presStyleLbl="alignAccFollowNode1" presStyleIdx="1" presStyleCnt="2" custLinFactNeighborX="306" custLinFactNeighborY="-526">
        <dgm:presLayoutVars>
          <dgm:bulletEnabled val="1"/>
        </dgm:presLayoutVars>
      </dgm:prSet>
      <dgm:spPr/>
    </dgm:pt>
  </dgm:ptLst>
  <dgm:cxnLst>
    <dgm:cxn modelId="{4605900B-F0CC-6948-849F-DE29822550F8}" srcId="{CFDFF97A-896E-45A5-9310-245D5CF2A5A8}" destId="{CB577154-8F62-9248-9E22-AC53D3DE4D08}" srcOrd="8" destOrd="0" parTransId="{1CD77CBE-BC7B-E342-9E03-3E9C627AA2B1}" sibTransId="{1F7EFC71-8A03-DD4F-AA57-4609B7DB74EA}"/>
    <dgm:cxn modelId="{A8C05816-5972-4C5D-9A03-D1ACD6ABC878}" type="presOf" srcId="{B7A89D7F-1C4C-DD44-9B52-5909851F1A44}" destId="{E8527D36-812D-4032-A33E-7008D6DC8116}" srcOrd="0" destOrd="3" presId="urn:microsoft.com/office/officeart/2005/8/layout/hList1"/>
    <dgm:cxn modelId="{A53F1A18-DDB1-4CBA-B92A-95C931B1B6F3}" srcId="{36112C66-2E87-4E8A-B916-A4C5FB74646F}" destId="{7E13B48C-4D18-46FC-BA9B-A42776027692}" srcOrd="0" destOrd="0" parTransId="{195E2BE3-4563-4C04-A559-150ADA296ACE}" sibTransId="{B1571B70-A6BC-46B7-91FC-294093A10D29}"/>
    <dgm:cxn modelId="{0DDBB41B-3E86-404F-BEA1-26BA062ACF86}" srcId="{CFDFF97A-896E-45A5-9310-245D5CF2A5A8}" destId="{29F69894-BC84-E442-8EE9-526D988FF41C}" srcOrd="2" destOrd="0" parTransId="{94DA2137-85CA-8A4E-8926-25B5295FB440}" sibTransId="{5BD134A0-6761-7441-80D4-C6A5702264AB}"/>
    <dgm:cxn modelId="{48A70921-165D-4706-AF58-4BDB34EFF3F8}" type="presOf" srcId="{29F69894-BC84-E442-8EE9-526D988FF41C}" destId="{E8527D36-812D-4032-A33E-7008D6DC8116}" srcOrd="0" destOrd="2" presId="urn:microsoft.com/office/officeart/2005/8/layout/hList1"/>
    <dgm:cxn modelId="{B41A0E23-FF06-4866-B6D5-9BFEF1D2C0AB}" srcId="{CFDFF97A-896E-45A5-9310-245D5CF2A5A8}" destId="{60F59966-E8D1-432E-A692-02003EC344FE}" srcOrd="0" destOrd="0" parTransId="{79604760-9BE5-4341-ADF7-DEC77828296D}" sibTransId="{191E66D0-75DF-4E82-9F86-7FD6CB3EB845}"/>
    <dgm:cxn modelId="{ABF82F35-CEFA-F044-98D8-4FF002909E04}" srcId="{36112C66-2E87-4E8A-B916-A4C5FB74646F}" destId="{E4AF1D3C-C435-FB4A-BF68-EDAE9D0C3DBB}" srcOrd="7" destOrd="0" parTransId="{D31F683E-440D-B948-AEC9-31281F3F97E6}" sibTransId="{BBC305A7-18D6-6647-B503-84B44C02CB97}"/>
    <dgm:cxn modelId="{6646C739-55B9-624A-9A5C-8763F9ED7C9C}" srcId="{36112C66-2E87-4E8A-B916-A4C5FB74646F}" destId="{A0DD0867-B6C1-E348-BA8C-4178FF0A965E}" srcOrd="5" destOrd="0" parTransId="{9A4E5ABE-01D7-AB49-A6F4-FD9423263A20}" sibTransId="{2399D7D6-213D-3C4A-8F7B-67A89CD3EDF1}"/>
    <dgm:cxn modelId="{8814C462-8EC0-41C0-A37D-7965C56D116F}" srcId="{066A9902-2E7B-4AAF-BCBE-53B0A91EF33D}" destId="{CFDFF97A-896E-45A5-9310-245D5CF2A5A8}" srcOrd="1" destOrd="0" parTransId="{B08A0B36-C3DE-4078-8F34-DF635380E82C}" sibTransId="{F77A68EC-CC21-4833-A8B7-6D65292CD344}"/>
    <dgm:cxn modelId="{8FF33649-918E-4521-9605-5A8E61F5EF0E}" type="presOf" srcId="{F6BCA3DF-CA7F-BC48-B3AA-2F56A389620B}" destId="{A6C2D6F2-6295-4FAB-9220-638758C5951D}" srcOrd="0" destOrd="6" presId="urn:microsoft.com/office/officeart/2005/8/layout/hList1"/>
    <dgm:cxn modelId="{D6A58669-2993-3646-8E5F-13359ECD57FE}" srcId="{CFDFF97A-896E-45A5-9310-245D5CF2A5A8}" destId="{F7A927B0-BC1E-F149-94A8-B15F5C4DEC40}" srcOrd="7" destOrd="0" parTransId="{A394B629-9D29-4945-AE4C-21FAFA67CA16}" sibTransId="{CA922A5C-D8FC-D94D-ADBA-BF5574DE1E60}"/>
    <dgm:cxn modelId="{54939A4A-60D6-4B43-8B19-79207F5F92E7}" type="presOf" srcId="{AA6D4F6A-E94A-466C-B0BE-5F7716981E50}" destId="{E8527D36-812D-4032-A33E-7008D6DC8116}" srcOrd="0" destOrd="1" presId="urn:microsoft.com/office/officeart/2005/8/layout/hList1"/>
    <dgm:cxn modelId="{16EA506B-00FE-0841-A47D-D2244282854E}" srcId="{36112C66-2E87-4E8A-B916-A4C5FB74646F}" destId="{F6BCA3DF-CA7F-BC48-B3AA-2F56A389620B}" srcOrd="6" destOrd="0" parTransId="{788FF940-502D-A941-AB8E-4DCA7DEF13F7}" sibTransId="{7BBC15A2-8101-414B-8B14-CE5630AB7DD9}"/>
    <dgm:cxn modelId="{15103B4C-DBA9-471D-95D4-6CB485C11ECA}" type="presOf" srcId="{CB577154-8F62-9248-9E22-AC53D3DE4D08}" destId="{E8527D36-812D-4032-A33E-7008D6DC8116}" srcOrd="0" destOrd="8" presId="urn:microsoft.com/office/officeart/2005/8/layout/hList1"/>
    <dgm:cxn modelId="{86089A4F-DE90-48A9-BF7F-E1AA82864EFA}" type="presOf" srcId="{60F59966-E8D1-432E-A692-02003EC344FE}" destId="{E8527D36-812D-4032-A33E-7008D6DC8116}" srcOrd="0" destOrd="0" presId="urn:microsoft.com/office/officeart/2005/8/layout/hList1"/>
    <dgm:cxn modelId="{68D21152-042F-407A-A72D-00F01338BA14}" type="presOf" srcId="{066A9902-2E7B-4AAF-BCBE-53B0A91EF33D}" destId="{3DF0675D-5E40-4385-8EBE-84D9B9174AD9}" srcOrd="0" destOrd="0" presId="urn:microsoft.com/office/officeart/2005/8/layout/hList1"/>
    <dgm:cxn modelId="{0B039D55-6DFB-484A-8BA2-CC9AFF155DE7}" type="presOf" srcId="{A0DD0867-B6C1-E348-BA8C-4178FF0A965E}" destId="{A6C2D6F2-6295-4FAB-9220-638758C5951D}" srcOrd="0" destOrd="5" presId="urn:microsoft.com/office/officeart/2005/8/layout/hList1"/>
    <dgm:cxn modelId="{6FB9FD79-61D7-4DC0-8EA5-6D91B34DEC4E}" type="presOf" srcId="{5AA2F6CD-9694-7D40-8E6E-0BE83B6B50B5}" destId="{A6C2D6F2-6295-4FAB-9220-638758C5951D}" srcOrd="0" destOrd="3" presId="urn:microsoft.com/office/officeart/2005/8/layout/hList1"/>
    <dgm:cxn modelId="{9D450A7D-53E3-4C04-B700-65314D26A37D}" type="presOf" srcId="{E4AF1D3C-C435-FB4A-BF68-EDAE9D0C3DBB}" destId="{A6C2D6F2-6295-4FAB-9220-638758C5951D}" srcOrd="0" destOrd="7" presId="urn:microsoft.com/office/officeart/2005/8/layout/hList1"/>
    <dgm:cxn modelId="{3409BA7D-9BF7-094F-B735-DFC9054E1B81}" srcId="{CFDFF97A-896E-45A5-9310-245D5CF2A5A8}" destId="{B7A89D7F-1C4C-DD44-9B52-5909851F1A44}" srcOrd="3" destOrd="0" parTransId="{02120BBC-D9D2-CA45-9411-B088772BE571}" sibTransId="{28AA6EC4-E33E-7D41-BBEF-A8174A23322F}"/>
    <dgm:cxn modelId="{2C1F6084-8347-CA40-9552-9B77723E553C}" srcId="{CFDFF97A-896E-45A5-9310-245D5CF2A5A8}" destId="{0CE73257-53AF-584C-938E-860811C2768B}" srcOrd="4" destOrd="0" parTransId="{DFE7FB7C-CB3E-9047-AF95-80A9A4B06DAE}" sibTransId="{FF6FADF5-790A-1144-8401-7BA5133AA8FA}"/>
    <dgm:cxn modelId="{61D4B385-45CD-4BD0-8D68-8055DBE834A3}" type="presOf" srcId="{B97BDD72-01D8-504B-B9CD-7544395173E1}" destId="{E8527D36-812D-4032-A33E-7008D6DC8116}" srcOrd="0" destOrd="9" presId="urn:microsoft.com/office/officeart/2005/8/layout/hList1"/>
    <dgm:cxn modelId="{2BFEE28C-241F-42CD-A64E-CF77ECFE7BD8}" type="presOf" srcId="{CF691C43-F24E-6345-BBB8-4320368F04E9}" destId="{E8527D36-812D-4032-A33E-7008D6DC8116}" srcOrd="0" destOrd="5" presId="urn:microsoft.com/office/officeart/2005/8/layout/hList1"/>
    <dgm:cxn modelId="{09ADC690-909F-47E2-8C16-F061ACEAD033}" type="presOf" srcId="{7C0474B5-3068-3741-9EF6-646D3877617E}" destId="{E8527D36-812D-4032-A33E-7008D6DC8116}" srcOrd="0" destOrd="6" presId="urn:microsoft.com/office/officeart/2005/8/layout/hList1"/>
    <dgm:cxn modelId="{BC957296-5B5B-4CA8-B110-3226219974B8}" srcId="{36112C66-2E87-4E8A-B916-A4C5FB74646F}" destId="{226FE891-A10D-45D7-B2BF-2748316A9532}" srcOrd="1" destOrd="0" parTransId="{1BE4E195-DE91-474A-8AFB-81471735D5F9}" sibTransId="{73089F7F-7E38-4564-99FB-8FBB1F5B6F35}"/>
    <dgm:cxn modelId="{138BA09E-98A5-4B16-831C-7B0CFF397E66}" type="presOf" srcId="{F7A927B0-BC1E-F149-94A8-B15F5C4DEC40}" destId="{E8527D36-812D-4032-A33E-7008D6DC8116}" srcOrd="0" destOrd="7" presId="urn:microsoft.com/office/officeart/2005/8/layout/hList1"/>
    <dgm:cxn modelId="{FD6A5BA1-3EBD-4D50-B19E-C8F5C829CFA0}" type="presOf" srcId="{C8351793-4E30-4248-9CEC-912AE42B62EE}" destId="{A6C2D6F2-6295-4FAB-9220-638758C5951D}" srcOrd="0" destOrd="4" presId="urn:microsoft.com/office/officeart/2005/8/layout/hList1"/>
    <dgm:cxn modelId="{2F3691AE-32C8-4AC3-8C3E-D2767515F5CF}" type="presOf" srcId="{0CE73257-53AF-584C-938E-860811C2768B}" destId="{E8527D36-812D-4032-A33E-7008D6DC8116}" srcOrd="0" destOrd="4" presId="urn:microsoft.com/office/officeart/2005/8/layout/hList1"/>
    <dgm:cxn modelId="{6C827DB3-D71D-FD4A-AFE1-1C2EF088CA5D}" srcId="{36112C66-2E87-4E8A-B916-A4C5FB74646F}" destId="{5AA2F6CD-9694-7D40-8E6E-0BE83B6B50B5}" srcOrd="3" destOrd="0" parTransId="{AFA328F1-85CA-BC42-A18A-D8CAAF2F3624}" sibTransId="{1F50BF3D-EF08-9E4D-BA55-F4B9E869EBA1}"/>
    <dgm:cxn modelId="{DA8BFFB8-31E6-FF47-B238-22664063BE62}" srcId="{36112C66-2E87-4E8A-B916-A4C5FB74646F}" destId="{F457FB4A-BBC9-EE43-9EC5-B03614FCDD9E}" srcOrd="2" destOrd="0" parTransId="{B4901F57-6A8C-6049-9C99-71BE4129FF2B}" sibTransId="{4958280B-EC81-A943-8E23-D10E48AFC4B6}"/>
    <dgm:cxn modelId="{A30199BE-C704-47D4-93CB-363611B6966B}" type="presOf" srcId="{CFDFF97A-896E-45A5-9310-245D5CF2A5A8}" destId="{2A6D7E63-374A-4ADD-8CB8-BD028EE3E53E}" srcOrd="0" destOrd="0" presId="urn:microsoft.com/office/officeart/2005/8/layout/hList1"/>
    <dgm:cxn modelId="{90E952D1-3656-AF4F-9231-671E7ABCAE85}" srcId="{CFDFF97A-896E-45A5-9310-245D5CF2A5A8}" destId="{CF691C43-F24E-6345-BBB8-4320368F04E9}" srcOrd="5" destOrd="0" parTransId="{D83B4BB5-F257-FA4F-B128-CF47BF5F3168}" sibTransId="{6918D116-E92C-9849-A6B7-F870054FA6D0}"/>
    <dgm:cxn modelId="{AD22DDD9-3ADA-47E9-9641-4D1EB6B008FA}" srcId="{CFDFF97A-896E-45A5-9310-245D5CF2A5A8}" destId="{AA6D4F6A-E94A-466C-B0BE-5F7716981E50}" srcOrd="1" destOrd="0" parTransId="{ABC0D89C-0114-44AC-A029-B87B047A65AA}" sibTransId="{AD803726-B8CF-40BD-AA82-BF2C07B926F2}"/>
    <dgm:cxn modelId="{3051C0DF-7EB9-41DC-A307-5360BD1BD247}" type="presOf" srcId="{F457FB4A-BBC9-EE43-9EC5-B03614FCDD9E}" destId="{A6C2D6F2-6295-4FAB-9220-638758C5951D}" srcOrd="0" destOrd="2" presId="urn:microsoft.com/office/officeart/2005/8/layout/hList1"/>
    <dgm:cxn modelId="{16BE44E7-58CF-0445-854D-98D9B178460B}" srcId="{36112C66-2E87-4E8A-B916-A4C5FB74646F}" destId="{C8351793-4E30-4248-9CEC-912AE42B62EE}" srcOrd="4" destOrd="0" parTransId="{A512957E-A7D3-F944-8498-FE0884CD7EE5}" sibTransId="{2EA0A9C6-B54B-1049-B9FA-4245AE1C5074}"/>
    <dgm:cxn modelId="{EE56D1E8-1B92-4F7C-A1FF-1861D5074111}" srcId="{066A9902-2E7B-4AAF-BCBE-53B0A91EF33D}" destId="{36112C66-2E87-4E8A-B916-A4C5FB74646F}" srcOrd="0" destOrd="0" parTransId="{67860787-9F0F-4D1D-A479-FA8B9AC8399F}" sibTransId="{42ECBF5D-4904-4E35-8FB1-BFB725823887}"/>
    <dgm:cxn modelId="{7DCD5AE9-6E31-48F1-A526-86C55AF21B62}" type="presOf" srcId="{36112C66-2E87-4E8A-B916-A4C5FB74646F}" destId="{B292EE6E-A145-4845-9787-D6FADF37ECF4}" srcOrd="0" destOrd="0" presId="urn:microsoft.com/office/officeart/2005/8/layout/hList1"/>
    <dgm:cxn modelId="{5ACBC9EF-FECC-4646-BEF9-BC44681BBD06}" type="presOf" srcId="{226FE891-A10D-45D7-B2BF-2748316A9532}" destId="{A6C2D6F2-6295-4FAB-9220-638758C5951D}" srcOrd="0" destOrd="1" presId="urn:microsoft.com/office/officeart/2005/8/layout/hList1"/>
    <dgm:cxn modelId="{A67365F5-5417-4467-9EA9-A977142F150B}" type="presOf" srcId="{7E13B48C-4D18-46FC-BA9B-A42776027692}" destId="{A6C2D6F2-6295-4FAB-9220-638758C5951D}" srcOrd="0" destOrd="0" presId="urn:microsoft.com/office/officeart/2005/8/layout/hList1"/>
    <dgm:cxn modelId="{D6038AF5-04EF-2B4D-9839-DD369362DFF8}" srcId="{CFDFF97A-896E-45A5-9310-245D5CF2A5A8}" destId="{7C0474B5-3068-3741-9EF6-646D3877617E}" srcOrd="6" destOrd="0" parTransId="{3A6518E0-F1B0-1847-91FF-061187500088}" sibTransId="{6F856FFE-D0D2-4149-870A-1BC5096E15BD}"/>
    <dgm:cxn modelId="{A1AA49FC-15E1-3B48-88C0-FC4025420CFC}" srcId="{CFDFF97A-896E-45A5-9310-245D5CF2A5A8}" destId="{B97BDD72-01D8-504B-B9CD-7544395173E1}" srcOrd="9" destOrd="0" parTransId="{F2822187-EE9B-404C-9627-77524E6C19BF}" sibTransId="{953B95FF-49E9-2546-A9B6-901220CC55BB}"/>
    <dgm:cxn modelId="{F4480367-C844-453C-A6FC-898D711ED4F0}" type="presParOf" srcId="{3DF0675D-5E40-4385-8EBE-84D9B9174AD9}" destId="{0553FB24-C207-4C80-AA88-E393C44CE3F6}" srcOrd="0" destOrd="0" presId="urn:microsoft.com/office/officeart/2005/8/layout/hList1"/>
    <dgm:cxn modelId="{82CB3DCD-CE10-4658-AD87-64E8B509540B}" type="presParOf" srcId="{0553FB24-C207-4C80-AA88-E393C44CE3F6}" destId="{B292EE6E-A145-4845-9787-D6FADF37ECF4}" srcOrd="0" destOrd="0" presId="urn:microsoft.com/office/officeart/2005/8/layout/hList1"/>
    <dgm:cxn modelId="{2BCBF496-08F8-4C77-BB24-9ED3050F2B46}" type="presParOf" srcId="{0553FB24-C207-4C80-AA88-E393C44CE3F6}" destId="{A6C2D6F2-6295-4FAB-9220-638758C5951D}" srcOrd="1" destOrd="0" presId="urn:microsoft.com/office/officeart/2005/8/layout/hList1"/>
    <dgm:cxn modelId="{C296286B-F656-4D86-988F-5FCD86DCCCDE}" type="presParOf" srcId="{3DF0675D-5E40-4385-8EBE-84D9B9174AD9}" destId="{C9EA5415-0398-4EDF-90C7-12F607650952}" srcOrd="1" destOrd="0" presId="urn:microsoft.com/office/officeart/2005/8/layout/hList1"/>
    <dgm:cxn modelId="{5164F2E2-0B3A-416A-893C-BA327793E35A}" type="presParOf" srcId="{3DF0675D-5E40-4385-8EBE-84D9B9174AD9}" destId="{BF80E076-64FC-4436-9B27-F1FE1295A1C4}" srcOrd="2" destOrd="0" presId="urn:microsoft.com/office/officeart/2005/8/layout/hList1"/>
    <dgm:cxn modelId="{F3548A7F-D71C-4745-948B-C2C7241EEE6E}" type="presParOf" srcId="{BF80E076-64FC-4436-9B27-F1FE1295A1C4}" destId="{2A6D7E63-374A-4ADD-8CB8-BD028EE3E53E}" srcOrd="0" destOrd="0" presId="urn:microsoft.com/office/officeart/2005/8/layout/hList1"/>
    <dgm:cxn modelId="{4B53EE91-0192-4EE2-B839-CBB28A53731A}" type="presParOf" srcId="{BF80E076-64FC-4436-9B27-F1FE1295A1C4}" destId="{E8527D36-812D-4032-A33E-7008D6DC811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F4E13605-2918-4823-B0C7-8589BE1A1F11}" type="doc">
      <dgm:prSet loTypeId="urn:microsoft.com/office/officeart/2005/8/layout/default#1" loCatId="list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id-ID"/>
        </a:p>
      </dgm:t>
    </dgm:pt>
    <dgm:pt modelId="{B378C0C7-184B-4CFD-A67F-518E10F538B3}">
      <dgm:prSet phldrT="[Text]"/>
      <dgm:spPr/>
      <dgm:t>
        <a:bodyPr/>
        <a:lstStyle/>
        <a:p>
          <a:r>
            <a:rPr lang="id-ID" b="1" i="0" dirty="0"/>
            <a:t>a. Meningkatnya kualitas pelayanan publik ( lebih cepat, lebih murah, aman dan mudah dijangkau pd instansi pemerintah    </a:t>
          </a:r>
          <a:endParaRPr lang="id-ID" dirty="0"/>
        </a:p>
      </dgm:t>
    </dgm:pt>
    <dgm:pt modelId="{E5FC13CC-9EDF-4A5E-B606-7F555ED1FF17}" type="parTrans" cxnId="{F44757CE-9FD7-410F-81BB-4FD3066B6C1C}">
      <dgm:prSet/>
      <dgm:spPr/>
      <dgm:t>
        <a:bodyPr/>
        <a:lstStyle/>
        <a:p>
          <a:endParaRPr lang="id-ID"/>
        </a:p>
      </dgm:t>
    </dgm:pt>
    <dgm:pt modelId="{7C9114B7-D4F8-4757-9BC7-4AAB68C22C41}" type="sibTrans" cxnId="{F44757CE-9FD7-410F-81BB-4FD3066B6C1C}">
      <dgm:prSet/>
      <dgm:spPr/>
      <dgm:t>
        <a:bodyPr/>
        <a:lstStyle/>
        <a:p>
          <a:endParaRPr lang="id-ID"/>
        </a:p>
      </dgm:t>
    </dgm:pt>
    <dgm:pt modelId="{634A4064-928F-4149-AE23-AA15366CE726}">
      <dgm:prSet phldrT="[Text]"/>
      <dgm:spPr/>
      <dgm:t>
        <a:bodyPr/>
        <a:lstStyle/>
        <a:p>
          <a:r>
            <a:rPr lang="id-ID" b="1" i="0" dirty="0"/>
            <a:t>b.  Meningkatnya jumlah unit pelayanan yang memperoleh standarisasi pelayanan internasional  pada  instansi pemerintah </a:t>
          </a:r>
          <a:endParaRPr lang="id-ID" dirty="0"/>
        </a:p>
      </dgm:t>
    </dgm:pt>
    <dgm:pt modelId="{7E09C4C8-0909-48E0-A951-DF10276246CA}" type="parTrans" cxnId="{004A1F5E-05AF-4E59-9662-E583ABEB77F2}">
      <dgm:prSet/>
      <dgm:spPr/>
      <dgm:t>
        <a:bodyPr/>
        <a:lstStyle/>
        <a:p>
          <a:endParaRPr lang="id-ID"/>
        </a:p>
      </dgm:t>
    </dgm:pt>
    <dgm:pt modelId="{D3EB1CBD-25F7-4070-BCB4-36C3F88D47E9}" type="sibTrans" cxnId="{004A1F5E-05AF-4E59-9662-E583ABEB77F2}">
      <dgm:prSet/>
      <dgm:spPr/>
      <dgm:t>
        <a:bodyPr/>
        <a:lstStyle/>
        <a:p>
          <a:endParaRPr lang="id-ID"/>
        </a:p>
      </dgm:t>
    </dgm:pt>
    <dgm:pt modelId="{92E2E361-2AC6-4210-A924-A866BB0795D7}">
      <dgm:prSet phldrT="[Text]"/>
      <dgm:spPr/>
      <dgm:t>
        <a:bodyPr/>
        <a:lstStyle/>
        <a:p>
          <a:r>
            <a:rPr lang="id-ID" b="1" i="0" dirty="0"/>
            <a:t>c. Meningkatnya indeks kepuasan masyarakat terhadap penyelenggaraan pelayanan publik oleh masing2 instansi pemerintah </a:t>
          </a:r>
          <a:endParaRPr lang="id-ID" dirty="0"/>
        </a:p>
      </dgm:t>
    </dgm:pt>
    <dgm:pt modelId="{B9BDCFD5-ED2B-4214-8B43-2F9404C6AA6E}" type="parTrans" cxnId="{115CF521-EF06-4FF1-BB5D-B594D12978B4}">
      <dgm:prSet/>
      <dgm:spPr/>
      <dgm:t>
        <a:bodyPr/>
        <a:lstStyle/>
        <a:p>
          <a:endParaRPr lang="id-ID"/>
        </a:p>
      </dgm:t>
    </dgm:pt>
    <dgm:pt modelId="{8466CFF1-52E1-4A6D-98FD-3B3E10A4DBD4}" type="sibTrans" cxnId="{115CF521-EF06-4FF1-BB5D-B594D12978B4}">
      <dgm:prSet/>
      <dgm:spPr/>
      <dgm:t>
        <a:bodyPr/>
        <a:lstStyle/>
        <a:p>
          <a:endParaRPr lang="id-ID"/>
        </a:p>
      </dgm:t>
    </dgm:pt>
    <dgm:pt modelId="{9E0F3B57-C78A-4424-B3D6-623689E90BEA}" type="pres">
      <dgm:prSet presAssocID="{F4E13605-2918-4823-B0C7-8589BE1A1F11}" presName="diagram" presStyleCnt="0">
        <dgm:presLayoutVars>
          <dgm:dir/>
          <dgm:resizeHandles val="exact"/>
        </dgm:presLayoutVars>
      </dgm:prSet>
      <dgm:spPr/>
    </dgm:pt>
    <dgm:pt modelId="{A0F3A838-F1A5-461F-B538-C54DB72AF1B4}" type="pres">
      <dgm:prSet presAssocID="{B378C0C7-184B-4CFD-A67F-518E10F538B3}" presName="node" presStyleLbl="node1" presStyleIdx="0" presStyleCnt="3">
        <dgm:presLayoutVars>
          <dgm:bulletEnabled val="1"/>
        </dgm:presLayoutVars>
      </dgm:prSet>
      <dgm:spPr/>
    </dgm:pt>
    <dgm:pt modelId="{D2BD3F37-1C37-4500-8281-343FA416F345}" type="pres">
      <dgm:prSet presAssocID="{7C9114B7-D4F8-4757-9BC7-4AAB68C22C41}" presName="sibTrans" presStyleCnt="0"/>
      <dgm:spPr/>
    </dgm:pt>
    <dgm:pt modelId="{D3B17FF7-5CE4-401F-AD8E-C8CD335F7151}" type="pres">
      <dgm:prSet presAssocID="{634A4064-928F-4149-AE23-AA15366CE726}" presName="node" presStyleLbl="node1" presStyleIdx="1" presStyleCnt="3">
        <dgm:presLayoutVars>
          <dgm:bulletEnabled val="1"/>
        </dgm:presLayoutVars>
      </dgm:prSet>
      <dgm:spPr/>
    </dgm:pt>
    <dgm:pt modelId="{E3D57E96-2E6F-4D47-849D-4DD1638BF071}" type="pres">
      <dgm:prSet presAssocID="{D3EB1CBD-25F7-4070-BCB4-36C3F88D47E9}" presName="sibTrans" presStyleCnt="0"/>
      <dgm:spPr/>
    </dgm:pt>
    <dgm:pt modelId="{161AAF0C-5367-4634-B33D-E95C8EB626FF}" type="pres">
      <dgm:prSet presAssocID="{92E2E361-2AC6-4210-A924-A866BB0795D7}" presName="node" presStyleLbl="node1" presStyleIdx="2" presStyleCnt="3">
        <dgm:presLayoutVars>
          <dgm:bulletEnabled val="1"/>
        </dgm:presLayoutVars>
      </dgm:prSet>
      <dgm:spPr/>
    </dgm:pt>
  </dgm:ptLst>
  <dgm:cxnLst>
    <dgm:cxn modelId="{2D8B9716-863E-42F4-B1C2-DEAE539968FA}" type="presOf" srcId="{634A4064-928F-4149-AE23-AA15366CE726}" destId="{D3B17FF7-5CE4-401F-AD8E-C8CD335F7151}" srcOrd="0" destOrd="0" presId="urn:microsoft.com/office/officeart/2005/8/layout/default#1"/>
    <dgm:cxn modelId="{115CF521-EF06-4FF1-BB5D-B594D12978B4}" srcId="{F4E13605-2918-4823-B0C7-8589BE1A1F11}" destId="{92E2E361-2AC6-4210-A924-A866BB0795D7}" srcOrd="2" destOrd="0" parTransId="{B9BDCFD5-ED2B-4214-8B43-2F9404C6AA6E}" sibTransId="{8466CFF1-52E1-4A6D-98FD-3B3E10A4DBD4}"/>
    <dgm:cxn modelId="{004A1F5E-05AF-4E59-9662-E583ABEB77F2}" srcId="{F4E13605-2918-4823-B0C7-8589BE1A1F11}" destId="{634A4064-928F-4149-AE23-AA15366CE726}" srcOrd="1" destOrd="0" parTransId="{7E09C4C8-0909-48E0-A951-DF10276246CA}" sibTransId="{D3EB1CBD-25F7-4070-BCB4-36C3F88D47E9}"/>
    <dgm:cxn modelId="{FDD21193-CC91-4FB5-8E07-2DD24707E2B2}" type="presOf" srcId="{B378C0C7-184B-4CFD-A67F-518E10F538B3}" destId="{A0F3A838-F1A5-461F-B538-C54DB72AF1B4}" srcOrd="0" destOrd="0" presId="urn:microsoft.com/office/officeart/2005/8/layout/default#1"/>
    <dgm:cxn modelId="{559821BB-BA8D-4BA8-8BC3-487017B740EB}" type="presOf" srcId="{92E2E361-2AC6-4210-A924-A866BB0795D7}" destId="{161AAF0C-5367-4634-B33D-E95C8EB626FF}" srcOrd="0" destOrd="0" presId="urn:microsoft.com/office/officeart/2005/8/layout/default#1"/>
    <dgm:cxn modelId="{F44757CE-9FD7-410F-81BB-4FD3066B6C1C}" srcId="{F4E13605-2918-4823-B0C7-8589BE1A1F11}" destId="{B378C0C7-184B-4CFD-A67F-518E10F538B3}" srcOrd="0" destOrd="0" parTransId="{E5FC13CC-9EDF-4A5E-B606-7F555ED1FF17}" sibTransId="{7C9114B7-D4F8-4757-9BC7-4AAB68C22C41}"/>
    <dgm:cxn modelId="{3F6691DC-F04B-44D3-8D9A-C0ACD1D96372}" type="presOf" srcId="{F4E13605-2918-4823-B0C7-8589BE1A1F11}" destId="{9E0F3B57-C78A-4424-B3D6-623689E90BEA}" srcOrd="0" destOrd="0" presId="urn:microsoft.com/office/officeart/2005/8/layout/default#1"/>
    <dgm:cxn modelId="{ABB591B4-6CD9-4A19-89F9-C5DC8BA6B4C9}" type="presParOf" srcId="{9E0F3B57-C78A-4424-B3D6-623689E90BEA}" destId="{A0F3A838-F1A5-461F-B538-C54DB72AF1B4}" srcOrd="0" destOrd="0" presId="urn:microsoft.com/office/officeart/2005/8/layout/default#1"/>
    <dgm:cxn modelId="{715D4293-91F8-48AD-9C16-D560335C9DFB}" type="presParOf" srcId="{9E0F3B57-C78A-4424-B3D6-623689E90BEA}" destId="{D2BD3F37-1C37-4500-8281-343FA416F345}" srcOrd="1" destOrd="0" presId="urn:microsoft.com/office/officeart/2005/8/layout/default#1"/>
    <dgm:cxn modelId="{6BD6382D-F1C1-4DDB-80EF-34FFD464A548}" type="presParOf" srcId="{9E0F3B57-C78A-4424-B3D6-623689E90BEA}" destId="{D3B17FF7-5CE4-401F-AD8E-C8CD335F7151}" srcOrd="2" destOrd="0" presId="urn:microsoft.com/office/officeart/2005/8/layout/default#1"/>
    <dgm:cxn modelId="{7798AF5F-14E5-499C-B548-0C79CCF646C5}" type="presParOf" srcId="{9E0F3B57-C78A-4424-B3D6-623689E90BEA}" destId="{E3D57E96-2E6F-4D47-849D-4DD1638BF071}" srcOrd="3" destOrd="0" presId="urn:microsoft.com/office/officeart/2005/8/layout/default#1"/>
    <dgm:cxn modelId="{21C40B2B-F83E-4221-AF71-9A5CBB3A9D7B}" type="presParOf" srcId="{9E0F3B57-C78A-4424-B3D6-623689E90BEA}" destId="{161AAF0C-5367-4634-B33D-E95C8EB626FF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066A9902-2E7B-4AAF-BCBE-53B0A91EF33D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33E01A-6C02-473F-9343-5D2595F6107D}">
      <dgm:prSet phldrT="[Text]" custT="1"/>
      <dgm:spPr>
        <a:solidFill>
          <a:srgbClr val="7030A0"/>
        </a:solidFill>
      </dgm:spPr>
      <dgm:t>
        <a:bodyPr/>
        <a:lstStyle/>
        <a:p>
          <a:r>
            <a:rPr lang="id-ID" sz="1600" b="1" dirty="0"/>
            <a:t>Standar Pelayanan (3)</a:t>
          </a:r>
          <a:endParaRPr lang="en-US" sz="1600" b="1" dirty="0"/>
        </a:p>
      </dgm:t>
      <dgm:extLst/>
    </dgm:pt>
    <dgm:pt modelId="{7EEE305B-35A7-4C38-93EF-02D97390E004}" type="parTrans" cxnId="{160096AB-2A2C-4872-848A-089751EA395D}">
      <dgm:prSet/>
      <dgm:spPr/>
      <dgm:t>
        <a:bodyPr/>
        <a:lstStyle/>
        <a:p>
          <a:endParaRPr lang="en-US"/>
        </a:p>
      </dgm:t>
    </dgm:pt>
    <dgm:pt modelId="{D1A40F94-55DE-4BB2-A057-E4B4B4C08DB8}" type="sibTrans" cxnId="{160096AB-2A2C-4872-848A-089751EA395D}">
      <dgm:prSet/>
      <dgm:spPr/>
      <dgm:t>
        <a:bodyPr/>
        <a:lstStyle/>
        <a:p>
          <a:endParaRPr lang="en-US"/>
        </a:p>
      </dgm:t>
    </dgm:pt>
    <dgm:pt modelId="{B8F808D4-5992-4C56-B4BA-4E839D7A39CF}">
      <dgm:prSet custT="1"/>
      <dgm:spPr>
        <a:solidFill>
          <a:srgbClr val="FF99CC">
            <a:alpha val="90000"/>
          </a:srgbClr>
        </a:solidFill>
      </dgm:spPr>
      <dgm:t>
        <a:bodyPr/>
        <a:lstStyle/>
        <a:p>
          <a:r>
            <a:rPr lang="id-ID" sz="1800" dirty="0"/>
            <a:t>Terdapat kebijakan standar pelayanan</a:t>
          </a:r>
          <a:r>
            <a:rPr lang="en-US" sz="1800" dirty="0"/>
            <a:t>.</a:t>
          </a:r>
        </a:p>
      </dgm:t>
    </dgm:pt>
    <dgm:pt modelId="{DDE55126-BAC1-46D3-AE33-D867F31D319F}" type="parTrans" cxnId="{21C43E56-3F9B-4B02-A1C5-877381E4BFF3}">
      <dgm:prSet/>
      <dgm:spPr/>
      <dgm:t>
        <a:bodyPr/>
        <a:lstStyle/>
        <a:p>
          <a:endParaRPr lang="en-US"/>
        </a:p>
      </dgm:t>
    </dgm:pt>
    <dgm:pt modelId="{E0145863-17AE-4EF9-8974-B95104740F63}" type="sibTrans" cxnId="{21C43E56-3F9B-4B02-A1C5-877381E4BFF3}">
      <dgm:prSet/>
      <dgm:spPr/>
      <dgm:t>
        <a:bodyPr/>
        <a:lstStyle/>
        <a:p>
          <a:endParaRPr lang="en-US"/>
        </a:p>
      </dgm:t>
    </dgm:pt>
    <dgm:pt modelId="{1FB4EE43-D415-46B5-91BF-0CDD5848955A}">
      <dgm:prSet custT="1"/>
      <dgm:spPr>
        <a:solidFill>
          <a:srgbClr val="FF99CC">
            <a:alpha val="90000"/>
          </a:srgbClr>
        </a:solidFill>
      </dgm:spPr>
      <dgm:t>
        <a:bodyPr/>
        <a:lstStyle/>
        <a:p>
          <a:r>
            <a:rPr lang="id-ID" sz="1800" dirty="0"/>
            <a:t>Standar pelayanan telah dimaklumatkan</a:t>
          </a:r>
          <a:r>
            <a:rPr lang="en-US" sz="1800" dirty="0"/>
            <a:t>.</a:t>
          </a:r>
        </a:p>
      </dgm:t>
    </dgm:pt>
    <dgm:pt modelId="{9D0A5335-216D-4FF5-8C13-D8C3293A5655}" type="parTrans" cxnId="{39E9215D-E761-432F-B097-A24C23A6EE4C}">
      <dgm:prSet/>
      <dgm:spPr/>
      <dgm:t>
        <a:bodyPr/>
        <a:lstStyle/>
        <a:p>
          <a:endParaRPr lang="en-US"/>
        </a:p>
      </dgm:t>
    </dgm:pt>
    <dgm:pt modelId="{AB4BFD44-3E2F-4967-8605-1A961524B6F3}" type="sibTrans" cxnId="{39E9215D-E761-432F-B097-A24C23A6EE4C}">
      <dgm:prSet/>
      <dgm:spPr/>
      <dgm:t>
        <a:bodyPr/>
        <a:lstStyle/>
        <a:p>
          <a:endParaRPr lang="en-US"/>
        </a:p>
      </dgm:t>
    </dgm:pt>
    <dgm:pt modelId="{EB5B8A16-6BC3-4CD8-B1F7-F6E017413A3F}">
      <dgm:prSet custT="1"/>
      <dgm:spPr>
        <a:solidFill>
          <a:srgbClr val="7030A0"/>
        </a:solidFill>
      </dgm:spPr>
      <dgm:t>
        <a:bodyPr/>
        <a:lstStyle/>
        <a:p>
          <a:r>
            <a:rPr lang="en-US" sz="1600" b="1" dirty="0"/>
            <a:t>B</a:t>
          </a:r>
          <a:r>
            <a:rPr lang="id-ID" sz="1600" b="1" dirty="0"/>
            <a:t>udaya pelayanan prima (3)</a:t>
          </a:r>
          <a:endParaRPr lang="en-US" sz="1600" b="1" dirty="0"/>
        </a:p>
      </dgm:t>
      <dgm:extLst/>
    </dgm:pt>
    <dgm:pt modelId="{75490B24-17A8-43CA-9F1F-E18F0C67CE90}" type="parTrans" cxnId="{1D3F29DA-9AB2-4459-8C97-4646246467CC}">
      <dgm:prSet/>
      <dgm:spPr/>
      <dgm:t>
        <a:bodyPr/>
        <a:lstStyle/>
        <a:p>
          <a:endParaRPr lang="en-US"/>
        </a:p>
      </dgm:t>
    </dgm:pt>
    <dgm:pt modelId="{EA02B6ED-173D-45EB-80AD-31B4C1610B05}" type="sibTrans" cxnId="{1D3F29DA-9AB2-4459-8C97-4646246467CC}">
      <dgm:prSet/>
      <dgm:spPr/>
      <dgm:t>
        <a:bodyPr/>
        <a:lstStyle/>
        <a:p>
          <a:endParaRPr lang="en-US"/>
        </a:p>
      </dgm:t>
    </dgm:pt>
    <dgm:pt modelId="{57DCFE25-7455-4A5E-8A70-C1C915C88856}">
      <dgm:prSet/>
      <dgm:spPr>
        <a:solidFill>
          <a:srgbClr val="FF99CC">
            <a:alpha val="90000"/>
          </a:srgbClr>
        </a:solidFill>
      </dgm:spPr>
      <dgm:t>
        <a:bodyPr/>
        <a:lstStyle/>
        <a:p>
          <a:r>
            <a:rPr lang="id-ID" dirty="0"/>
            <a:t>Sosialisasi/</a:t>
          </a:r>
          <a:r>
            <a:rPr lang="en-US" dirty="0"/>
            <a:t> </a:t>
          </a:r>
          <a:r>
            <a:rPr lang="id-ID" dirty="0"/>
            <a:t>pelatihan dalam upaya penerapan Budaya Pelayanan Prima</a:t>
          </a:r>
          <a:r>
            <a:rPr lang="en-US" dirty="0"/>
            <a:t>.</a:t>
          </a:r>
        </a:p>
      </dgm:t>
    </dgm:pt>
    <dgm:pt modelId="{FEBAD6D6-6A7E-4F7A-8C53-9DE7466D2B04}" type="parTrans" cxnId="{64D31D60-4D29-45FF-9BD7-4819DDD12E4F}">
      <dgm:prSet/>
      <dgm:spPr/>
      <dgm:t>
        <a:bodyPr/>
        <a:lstStyle/>
        <a:p>
          <a:endParaRPr lang="en-US"/>
        </a:p>
      </dgm:t>
    </dgm:pt>
    <dgm:pt modelId="{C6B0CC83-7CDE-433D-B99D-1FD565ACF758}" type="sibTrans" cxnId="{64D31D60-4D29-45FF-9BD7-4819DDD12E4F}">
      <dgm:prSet/>
      <dgm:spPr/>
      <dgm:t>
        <a:bodyPr/>
        <a:lstStyle/>
        <a:p>
          <a:endParaRPr lang="en-US"/>
        </a:p>
      </dgm:t>
    </dgm:pt>
    <dgm:pt modelId="{E04417B1-3BA8-4A80-A526-7C7428F519C1}">
      <dgm:prSet/>
      <dgm:spPr>
        <a:solidFill>
          <a:srgbClr val="FF99CC">
            <a:alpha val="90000"/>
          </a:srgbClr>
        </a:solidFill>
      </dgm:spPr>
      <dgm:t>
        <a:bodyPr/>
        <a:lstStyle/>
        <a:p>
          <a:r>
            <a:rPr lang="id-ID" dirty="0"/>
            <a:t>Informasi tentang pelayanan mudah diakses melalui berbagai media</a:t>
          </a:r>
          <a:r>
            <a:rPr lang="en-US" dirty="0"/>
            <a:t>.</a:t>
          </a:r>
        </a:p>
      </dgm:t>
    </dgm:pt>
    <dgm:pt modelId="{FDD3E544-E9CF-42BE-A544-0C9F6FBDB7BE}" type="parTrans" cxnId="{2673FCB8-CAE9-4C61-A0A7-25A7EC665D5E}">
      <dgm:prSet/>
      <dgm:spPr/>
      <dgm:t>
        <a:bodyPr/>
        <a:lstStyle/>
        <a:p>
          <a:endParaRPr lang="en-US"/>
        </a:p>
      </dgm:t>
    </dgm:pt>
    <dgm:pt modelId="{B567D940-BDD0-4EDB-A5AD-971B7D9844D9}" type="sibTrans" cxnId="{2673FCB8-CAE9-4C61-A0A7-25A7EC665D5E}">
      <dgm:prSet/>
      <dgm:spPr/>
      <dgm:t>
        <a:bodyPr/>
        <a:lstStyle/>
        <a:p>
          <a:endParaRPr lang="en-US"/>
        </a:p>
      </dgm:t>
    </dgm:pt>
    <dgm:pt modelId="{E7A293BA-CD3D-407D-9C14-116F9C678C63}">
      <dgm:prSet/>
      <dgm:spPr>
        <a:solidFill>
          <a:srgbClr val="FF99CC">
            <a:alpha val="90000"/>
          </a:srgbClr>
        </a:solidFill>
      </dgm:spPr>
      <dgm:t>
        <a:bodyPr/>
        <a:lstStyle/>
        <a:p>
          <a:r>
            <a:rPr lang="id-ID" dirty="0"/>
            <a:t>Terdapat sanksi/reward bagi pelaksana layanan serta pemberian kompensasi kepada penerima layanan bila layanan tidak sesuai standar</a:t>
          </a:r>
          <a:r>
            <a:rPr lang="en-US" dirty="0"/>
            <a:t>.</a:t>
          </a:r>
        </a:p>
      </dgm:t>
    </dgm:pt>
    <dgm:pt modelId="{7EBF777B-572F-4C7D-B551-0164189FD355}" type="parTrans" cxnId="{37502A05-4F35-4420-B2B7-250BC9072D19}">
      <dgm:prSet/>
      <dgm:spPr/>
      <dgm:t>
        <a:bodyPr/>
        <a:lstStyle/>
        <a:p>
          <a:endParaRPr lang="en-US"/>
        </a:p>
      </dgm:t>
    </dgm:pt>
    <dgm:pt modelId="{2B4C8261-2EED-4B77-ACEB-3CB7E1025A9E}" type="sibTrans" cxnId="{37502A05-4F35-4420-B2B7-250BC9072D19}">
      <dgm:prSet/>
      <dgm:spPr/>
      <dgm:t>
        <a:bodyPr/>
        <a:lstStyle/>
        <a:p>
          <a:endParaRPr lang="en-US"/>
        </a:p>
      </dgm:t>
    </dgm:pt>
    <dgm:pt modelId="{3D4019FD-A666-473B-A19C-6A93E86AF009}">
      <dgm:prSet/>
      <dgm:spPr>
        <a:solidFill>
          <a:srgbClr val="FF99CC">
            <a:alpha val="90000"/>
          </a:srgbClr>
        </a:solidFill>
      </dgm:spPr>
      <dgm:t>
        <a:bodyPr/>
        <a:lstStyle/>
        <a:p>
          <a:r>
            <a:rPr lang="id-ID" dirty="0"/>
            <a:t>Terdapat sarana layanan </a:t>
          </a:r>
          <a:r>
            <a:rPr lang="en-US" dirty="0" err="1"/>
            <a:t>terpadu</a:t>
          </a:r>
          <a:r>
            <a:rPr lang="en-US" dirty="0"/>
            <a:t>/</a:t>
          </a:r>
          <a:r>
            <a:rPr lang="en-US" dirty="0" err="1"/>
            <a:t>terintegrasi</a:t>
          </a:r>
          <a:r>
            <a:rPr lang="en-US" dirty="0"/>
            <a:t>.</a:t>
          </a:r>
        </a:p>
      </dgm:t>
    </dgm:pt>
    <dgm:pt modelId="{7E29C485-8296-46ED-9556-6292F82C7142}" type="parTrans" cxnId="{34166721-8C13-417E-A1FE-3796472D596A}">
      <dgm:prSet/>
      <dgm:spPr/>
      <dgm:t>
        <a:bodyPr/>
        <a:lstStyle/>
        <a:p>
          <a:endParaRPr lang="en-US"/>
        </a:p>
      </dgm:t>
    </dgm:pt>
    <dgm:pt modelId="{05D8F206-A643-445D-94A7-98B802A579D4}" type="sibTrans" cxnId="{34166721-8C13-417E-A1FE-3796472D596A}">
      <dgm:prSet/>
      <dgm:spPr/>
      <dgm:t>
        <a:bodyPr/>
        <a:lstStyle/>
        <a:p>
          <a:endParaRPr lang="en-US"/>
        </a:p>
      </dgm:t>
    </dgm:pt>
    <dgm:pt modelId="{94C6F1FF-3C13-4424-A768-99CC0C224A13}">
      <dgm:prSet custT="1"/>
      <dgm:spPr>
        <a:solidFill>
          <a:srgbClr val="7030A0"/>
        </a:solidFill>
      </dgm:spPr>
      <dgm:t>
        <a:bodyPr/>
        <a:lstStyle/>
        <a:p>
          <a:r>
            <a:rPr lang="en-US" sz="1600" b="1" dirty="0" err="1"/>
            <a:t>Penilaian</a:t>
          </a:r>
          <a:r>
            <a:rPr lang="en-US" sz="1600" b="1" dirty="0"/>
            <a:t> </a:t>
          </a:r>
          <a:r>
            <a:rPr lang="en-US" sz="1600" b="1" dirty="0" err="1"/>
            <a:t>kepuasan</a:t>
          </a:r>
          <a:r>
            <a:rPr lang="en-US" sz="1600" b="1" dirty="0"/>
            <a:t> </a:t>
          </a:r>
          <a:r>
            <a:rPr lang="en-US" sz="1600" b="1" dirty="0" err="1"/>
            <a:t>terhadap</a:t>
          </a:r>
          <a:r>
            <a:rPr lang="en-US" sz="1600" b="1" dirty="0"/>
            <a:t> </a:t>
          </a:r>
          <a:r>
            <a:rPr lang="en-US" sz="1600" b="1" dirty="0" err="1"/>
            <a:t>pelayanan</a:t>
          </a:r>
          <a:r>
            <a:rPr lang="en-US" sz="1600" b="1" dirty="0"/>
            <a:t> (4)</a:t>
          </a:r>
        </a:p>
      </dgm:t>
      <dgm:extLst/>
    </dgm:pt>
    <dgm:pt modelId="{400B20C7-320F-4DC1-B8C4-29418339BA2C}" type="parTrans" cxnId="{38EF1AE2-7AA4-472A-B06C-DE98021FE385}">
      <dgm:prSet/>
      <dgm:spPr/>
      <dgm:t>
        <a:bodyPr/>
        <a:lstStyle/>
        <a:p>
          <a:endParaRPr lang="en-US"/>
        </a:p>
      </dgm:t>
    </dgm:pt>
    <dgm:pt modelId="{EB4AAFDB-EA50-4FB8-A151-8EF099807BD7}" type="sibTrans" cxnId="{38EF1AE2-7AA4-472A-B06C-DE98021FE385}">
      <dgm:prSet/>
      <dgm:spPr/>
      <dgm:t>
        <a:bodyPr/>
        <a:lstStyle/>
        <a:p>
          <a:endParaRPr lang="en-US"/>
        </a:p>
      </dgm:t>
    </dgm:pt>
    <dgm:pt modelId="{DD1CA001-5CF5-41AD-82EA-F3881B4A2ECA}">
      <dgm:prSet custT="1"/>
      <dgm:spPr>
        <a:solidFill>
          <a:srgbClr val="FF99CC">
            <a:alpha val="90000"/>
          </a:srgbClr>
        </a:solidFill>
      </dgm:spPr>
      <dgm:t>
        <a:bodyPr/>
        <a:lstStyle/>
        <a:p>
          <a:r>
            <a:rPr lang="id-ID" sz="1800" dirty="0"/>
            <a:t>Dilakukan survey kepuasan masyarakat terhadap pelayanan</a:t>
          </a:r>
          <a:endParaRPr lang="en-US" sz="1800" b="0" dirty="0"/>
        </a:p>
      </dgm:t>
    </dgm:pt>
    <dgm:pt modelId="{C2A7832F-C6BC-4D44-BA6E-62EB461536DE}" type="parTrans" cxnId="{E1EF95BF-9752-4E14-9373-2F620DC0B2E9}">
      <dgm:prSet/>
      <dgm:spPr/>
      <dgm:t>
        <a:bodyPr/>
        <a:lstStyle/>
        <a:p>
          <a:endParaRPr lang="en-US"/>
        </a:p>
      </dgm:t>
    </dgm:pt>
    <dgm:pt modelId="{5451362B-2F79-41BB-A546-E1A9162C5C04}" type="sibTrans" cxnId="{E1EF95BF-9752-4E14-9373-2F620DC0B2E9}">
      <dgm:prSet/>
      <dgm:spPr/>
      <dgm:t>
        <a:bodyPr/>
        <a:lstStyle/>
        <a:p>
          <a:endParaRPr lang="en-US"/>
        </a:p>
      </dgm:t>
    </dgm:pt>
    <dgm:pt modelId="{1275B162-1C20-4CC9-9FFB-EAC804D8F733}">
      <dgm:prSet custT="1"/>
      <dgm:spPr>
        <a:solidFill>
          <a:srgbClr val="FF99CC">
            <a:alpha val="90000"/>
          </a:srgbClr>
        </a:solidFill>
      </dgm:spPr>
      <dgm:t>
        <a:bodyPr/>
        <a:lstStyle/>
        <a:p>
          <a:r>
            <a:rPr lang="id-ID" sz="1800" dirty="0"/>
            <a:t>Hasil survey kepuasan masyarakat dapat diakses secara terbuka</a:t>
          </a:r>
          <a:endParaRPr lang="en-US" sz="1800" dirty="0"/>
        </a:p>
      </dgm:t>
    </dgm:pt>
    <dgm:pt modelId="{D28922F5-9830-4D30-B6F2-BB7C3C9267A8}" type="parTrans" cxnId="{440FC65E-6183-42C0-BE01-F41FE00410A8}">
      <dgm:prSet/>
      <dgm:spPr/>
      <dgm:t>
        <a:bodyPr/>
        <a:lstStyle/>
        <a:p>
          <a:endParaRPr lang="en-US"/>
        </a:p>
      </dgm:t>
    </dgm:pt>
    <dgm:pt modelId="{9044D3EB-44AD-4A11-ABDF-7DB70940A073}" type="sibTrans" cxnId="{440FC65E-6183-42C0-BE01-F41FE00410A8}">
      <dgm:prSet/>
      <dgm:spPr/>
      <dgm:t>
        <a:bodyPr/>
        <a:lstStyle/>
        <a:p>
          <a:endParaRPr lang="en-US"/>
        </a:p>
      </dgm:t>
    </dgm:pt>
    <dgm:pt modelId="{EC2AC61B-8223-4D29-82C1-BD3872C46D2D}">
      <dgm:prSet custT="1"/>
      <dgm:spPr>
        <a:solidFill>
          <a:srgbClr val="FF99CC">
            <a:alpha val="90000"/>
          </a:srgbClr>
        </a:solidFill>
      </dgm:spPr>
      <dgm:t>
        <a:bodyPr/>
        <a:lstStyle/>
        <a:p>
          <a:endParaRPr lang="en-US" sz="1800" dirty="0"/>
        </a:p>
      </dgm:t>
    </dgm:pt>
    <dgm:pt modelId="{8337207A-35C5-42EE-977D-A10B67F32749}" type="parTrans" cxnId="{DA4D7923-C254-45B8-A98C-F14EE19864C9}">
      <dgm:prSet/>
      <dgm:spPr/>
      <dgm:t>
        <a:bodyPr/>
        <a:lstStyle/>
        <a:p>
          <a:endParaRPr lang="en-US"/>
        </a:p>
      </dgm:t>
    </dgm:pt>
    <dgm:pt modelId="{55B4DD0D-D0FD-41BA-BB76-CE89AABE2E1E}" type="sibTrans" cxnId="{DA4D7923-C254-45B8-A98C-F14EE19864C9}">
      <dgm:prSet/>
      <dgm:spPr/>
      <dgm:t>
        <a:bodyPr/>
        <a:lstStyle/>
        <a:p>
          <a:endParaRPr lang="en-US"/>
        </a:p>
      </dgm:t>
    </dgm:pt>
    <dgm:pt modelId="{3ED7584D-737C-4910-A6A0-1028D028CF3F}">
      <dgm:prSet custT="1"/>
      <dgm:spPr>
        <a:solidFill>
          <a:srgbClr val="FF99CC">
            <a:alpha val="90000"/>
          </a:srgbClr>
        </a:solidFill>
      </dgm:spPr>
      <dgm:t>
        <a:bodyPr/>
        <a:lstStyle/>
        <a:p>
          <a:r>
            <a:rPr lang="en-US" sz="1800" dirty="0" err="1"/>
            <a:t>Terdapat</a:t>
          </a:r>
          <a:r>
            <a:rPr lang="en-US" sz="1800" dirty="0"/>
            <a:t> SOP </a:t>
          </a:r>
          <a:r>
            <a:rPr lang="en-US" sz="1800" dirty="0" err="1"/>
            <a:t>bagi</a:t>
          </a:r>
          <a:r>
            <a:rPr lang="en-US" sz="1800" dirty="0"/>
            <a:t> </a:t>
          </a:r>
          <a:r>
            <a:rPr lang="en-US" sz="1800" dirty="0" err="1"/>
            <a:t>pelaksanaan</a:t>
          </a:r>
          <a:r>
            <a:rPr lang="en-US" sz="1800" dirty="0"/>
            <a:t> </a:t>
          </a:r>
          <a:r>
            <a:rPr lang="en-US" sz="1800" dirty="0" err="1"/>
            <a:t>standar</a:t>
          </a:r>
          <a:r>
            <a:rPr lang="en-US" sz="1800" dirty="0"/>
            <a:t> </a:t>
          </a:r>
          <a:r>
            <a:rPr lang="en-US" sz="1800" dirty="0" err="1"/>
            <a:t>pelayanan</a:t>
          </a:r>
          <a:endParaRPr lang="en-US" sz="1800" dirty="0"/>
        </a:p>
      </dgm:t>
    </dgm:pt>
    <dgm:pt modelId="{D00E847A-81CA-4D85-836B-CE6BF409903D}" type="parTrans" cxnId="{3F09B20A-FB58-401F-8E92-24499973F644}">
      <dgm:prSet/>
      <dgm:spPr/>
      <dgm:t>
        <a:bodyPr/>
        <a:lstStyle/>
        <a:p>
          <a:endParaRPr lang="en-US"/>
        </a:p>
      </dgm:t>
    </dgm:pt>
    <dgm:pt modelId="{E9A30D8A-3B57-4051-92F7-D98BD5B92122}" type="sibTrans" cxnId="{3F09B20A-FB58-401F-8E92-24499973F644}">
      <dgm:prSet/>
      <dgm:spPr/>
      <dgm:t>
        <a:bodyPr/>
        <a:lstStyle/>
        <a:p>
          <a:endParaRPr lang="en-US"/>
        </a:p>
      </dgm:t>
    </dgm:pt>
    <dgm:pt modelId="{91095177-F539-4E4A-8872-2349BD99B393}">
      <dgm:prSet custT="1"/>
      <dgm:spPr>
        <a:solidFill>
          <a:srgbClr val="FF99CC">
            <a:alpha val="90000"/>
          </a:srgbClr>
        </a:solidFill>
      </dgm:spPr>
      <dgm:t>
        <a:bodyPr/>
        <a:lstStyle/>
        <a:p>
          <a:r>
            <a:rPr lang="id-ID" sz="1800" dirty="0"/>
            <a:t>Dilakukan reviu dan perbaikan atas standar pelayanan dan SOP</a:t>
          </a:r>
          <a:endParaRPr lang="en-US" sz="1800" dirty="0"/>
        </a:p>
      </dgm:t>
    </dgm:pt>
    <dgm:pt modelId="{7D5677B0-6E46-4C08-9917-3ABB67DA78CB}" type="sibTrans" cxnId="{D7A8F24F-E168-4603-902B-C4B027D02904}">
      <dgm:prSet/>
      <dgm:spPr/>
      <dgm:t>
        <a:bodyPr/>
        <a:lstStyle/>
        <a:p>
          <a:endParaRPr lang="en-US"/>
        </a:p>
      </dgm:t>
    </dgm:pt>
    <dgm:pt modelId="{DC4B9FC1-1D08-4EE8-9DD9-B849F49AB845}" type="parTrans" cxnId="{D7A8F24F-E168-4603-902B-C4B027D02904}">
      <dgm:prSet/>
      <dgm:spPr/>
      <dgm:t>
        <a:bodyPr/>
        <a:lstStyle/>
        <a:p>
          <a:endParaRPr lang="en-US"/>
        </a:p>
      </dgm:t>
    </dgm:pt>
    <dgm:pt modelId="{1855F792-11CD-46F9-922C-4CC71312C6AE}">
      <dgm:prSet custT="1"/>
      <dgm:spPr>
        <a:solidFill>
          <a:srgbClr val="FF99CC">
            <a:alpha val="90000"/>
          </a:srgbClr>
        </a:solidFill>
      </dgm:spPr>
      <dgm:t>
        <a:bodyPr/>
        <a:lstStyle/>
        <a:p>
          <a:endParaRPr lang="en-US" sz="1800" dirty="0"/>
        </a:p>
      </dgm:t>
    </dgm:pt>
    <dgm:pt modelId="{E1B814F2-B241-4214-A753-717031076738}" type="parTrans" cxnId="{0CDFE1B3-6663-4AD9-823F-65E6F86BA274}">
      <dgm:prSet/>
      <dgm:spPr/>
      <dgm:t>
        <a:bodyPr/>
        <a:lstStyle/>
        <a:p>
          <a:endParaRPr lang="en-US"/>
        </a:p>
      </dgm:t>
    </dgm:pt>
    <dgm:pt modelId="{762F5C6D-8538-4A25-ACF5-B32FEC55BBDD}" type="sibTrans" cxnId="{0CDFE1B3-6663-4AD9-823F-65E6F86BA274}">
      <dgm:prSet/>
      <dgm:spPr/>
      <dgm:t>
        <a:bodyPr/>
        <a:lstStyle/>
        <a:p>
          <a:endParaRPr lang="en-US"/>
        </a:p>
      </dgm:t>
    </dgm:pt>
    <dgm:pt modelId="{E750438F-66BC-4E7C-8BBD-7F78EC12B699}">
      <dgm:prSet custT="1"/>
      <dgm:spPr>
        <a:solidFill>
          <a:srgbClr val="FF99CC">
            <a:alpha val="90000"/>
          </a:srgbClr>
        </a:solidFill>
      </dgm:spPr>
      <dgm:t>
        <a:bodyPr/>
        <a:lstStyle/>
        <a:p>
          <a:endParaRPr lang="en-US" sz="1800" dirty="0"/>
        </a:p>
      </dgm:t>
    </dgm:pt>
    <dgm:pt modelId="{30666375-FA6C-4983-A87B-01C677B0D850}" type="parTrans" cxnId="{466FBD57-07DC-4FB4-ACF7-2190CBA31D90}">
      <dgm:prSet/>
      <dgm:spPr/>
      <dgm:t>
        <a:bodyPr/>
        <a:lstStyle/>
        <a:p>
          <a:endParaRPr lang="en-US"/>
        </a:p>
      </dgm:t>
    </dgm:pt>
    <dgm:pt modelId="{E299E0A0-5F16-4F1C-BE59-D8FEA6951237}" type="sibTrans" cxnId="{466FBD57-07DC-4FB4-ACF7-2190CBA31D90}">
      <dgm:prSet/>
      <dgm:spPr/>
      <dgm:t>
        <a:bodyPr/>
        <a:lstStyle/>
        <a:p>
          <a:endParaRPr lang="en-US"/>
        </a:p>
      </dgm:t>
    </dgm:pt>
    <dgm:pt modelId="{41A34471-F929-476F-AA3D-EAAE01CD1AD0}">
      <dgm:prSet/>
      <dgm:spPr>
        <a:solidFill>
          <a:srgbClr val="FF99CC">
            <a:alpha val="90000"/>
          </a:srgbClr>
        </a:solidFill>
      </dgm:spPr>
      <dgm:t>
        <a:bodyPr/>
        <a:lstStyle/>
        <a:p>
          <a:endParaRPr lang="en-US" sz="1500" dirty="0"/>
        </a:p>
      </dgm:t>
    </dgm:pt>
    <dgm:pt modelId="{C68F3977-6F1B-4B58-BDAD-FEA8AAA18781}" type="parTrans" cxnId="{15744895-5ED7-4D8C-AB2B-0B04EADF4520}">
      <dgm:prSet/>
      <dgm:spPr/>
      <dgm:t>
        <a:bodyPr/>
        <a:lstStyle/>
        <a:p>
          <a:endParaRPr lang="en-US"/>
        </a:p>
      </dgm:t>
    </dgm:pt>
    <dgm:pt modelId="{1E17904F-28DB-4773-9B9F-A2BDD45852C6}" type="sibTrans" cxnId="{15744895-5ED7-4D8C-AB2B-0B04EADF4520}">
      <dgm:prSet/>
      <dgm:spPr/>
      <dgm:t>
        <a:bodyPr/>
        <a:lstStyle/>
        <a:p>
          <a:endParaRPr lang="en-US"/>
        </a:p>
      </dgm:t>
    </dgm:pt>
    <dgm:pt modelId="{AD0776E7-5E1B-4784-BABD-5F1C6592DA0C}">
      <dgm:prSet custT="1"/>
      <dgm:spPr>
        <a:solidFill>
          <a:srgbClr val="FF99CC">
            <a:alpha val="90000"/>
          </a:srgbClr>
        </a:solidFill>
      </dgm:spPr>
      <dgm:t>
        <a:bodyPr/>
        <a:lstStyle/>
        <a:p>
          <a:endParaRPr lang="en-US" sz="1800" b="0" dirty="0"/>
        </a:p>
      </dgm:t>
    </dgm:pt>
    <dgm:pt modelId="{441C201B-3F77-4A19-99F6-6441330BD00A}" type="parTrans" cxnId="{B8D7A179-84B9-42C2-809E-854067002514}">
      <dgm:prSet/>
      <dgm:spPr/>
      <dgm:t>
        <a:bodyPr/>
        <a:lstStyle/>
        <a:p>
          <a:endParaRPr lang="en-US"/>
        </a:p>
      </dgm:t>
    </dgm:pt>
    <dgm:pt modelId="{572D2AA4-8085-4DEC-8687-EAFD43C65978}" type="sibTrans" cxnId="{B8D7A179-84B9-42C2-809E-854067002514}">
      <dgm:prSet/>
      <dgm:spPr/>
      <dgm:t>
        <a:bodyPr/>
        <a:lstStyle/>
        <a:p>
          <a:endParaRPr lang="en-US"/>
        </a:p>
      </dgm:t>
    </dgm:pt>
    <dgm:pt modelId="{E440FE4B-FE2E-0148-AB5D-659A128C9067}">
      <dgm:prSet custT="1"/>
      <dgm:spPr>
        <a:solidFill>
          <a:srgbClr val="FF99CC">
            <a:alpha val="90000"/>
          </a:srgbClr>
        </a:solidFill>
      </dgm:spPr>
      <dgm:t>
        <a:bodyPr/>
        <a:lstStyle/>
        <a:p>
          <a:endParaRPr lang="en-US" sz="1800" dirty="0"/>
        </a:p>
      </dgm:t>
    </dgm:pt>
    <dgm:pt modelId="{69D634E2-FB44-9744-A6D7-1AA01B01C7D3}" type="parTrans" cxnId="{2AA10E93-FA06-BC4D-A1BC-1D69AC5364DA}">
      <dgm:prSet/>
      <dgm:spPr/>
      <dgm:t>
        <a:bodyPr/>
        <a:lstStyle/>
        <a:p>
          <a:endParaRPr lang="en-US"/>
        </a:p>
      </dgm:t>
    </dgm:pt>
    <dgm:pt modelId="{FDC2AEA4-C550-C64B-9386-0B5C4560B050}" type="sibTrans" cxnId="{2AA10E93-FA06-BC4D-A1BC-1D69AC5364DA}">
      <dgm:prSet/>
      <dgm:spPr/>
      <dgm:t>
        <a:bodyPr/>
        <a:lstStyle/>
        <a:p>
          <a:endParaRPr lang="en-US"/>
        </a:p>
      </dgm:t>
    </dgm:pt>
    <dgm:pt modelId="{A58272E7-CB1B-6D40-9060-A25C613CFE02}">
      <dgm:prSet/>
      <dgm:spPr>
        <a:solidFill>
          <a:srgbClr val="FF99CC">
            <a:alpha val="90000"/>
          </a:srgbClr>
        </a:solidFill>
      </dgm:spPr>
      <dgm:t>
        <a:bodyPr/>
        <a:lstStyle/>
        <a:p>
          <a:r>
            <a:rPr lang="en-US" dirty="0" err="1"/>
            <a:t>Terdapat</a:t>
          </a:r>
          <a:r>
            <a:rPr lang="en-US" dirty="0"/>
            <a:t> </a:t>
          </a:r>
          <a:r>
            <a:rPr lang="en-US" dirty="0" err="1"/>
            <a:t>inovasi</a:t>
          </a:r>
          <a:r>
            <a:rPr lang="en-US" dirty="0"/>
            <a:t> </a:t>
          </a:r>
          <a:r>
            <a:rPr lang="en-US" dirty="0" err="1"/>
            <a:t>pelayanan</a:t>
          </a:r>
          <a:endParaRPr lang="en-US" dirty="0"/>
        </a:p>
      </dgm:t>
    </dgm:pt>
    <dgm:pt modelId="{2D5BEDCD-E86E-B942-9A04-90D399A3825D}" type="parTrans" cxnId="{F687F817-597E-9E48-9716-B3F0DDA9731A}">
      <dgm:prSet/>
      <dgm:spPr/>
      <dgm:t>
        <a:bodyPr/>
        <a:lstStyle/>
        <a:p>
          <a:endParaRPr lang="en-US"/>
        </a:p>
      </dgm:t>
    </dgm:pt>
    <dgm:pt modelId="{B629AB35-3CC9-3C43-9B97-4B5C1C902E3A}" type="sibTrans" cxnId="{F687F817-597E-9E48-9716-B3F0DDA9731A}">
      <dgm:prSet/>
      <dgm:spPr/>
      <dgm:t>
        <a:bodyPr/>
        <a:lstStyle/>
        <a:p>
          <a:endParaRPr lang="en-US"/>
        </a:p>
      </dgm:t>
    </dgm:pt>
    <dgm:pt modelId="{996F3BF0-584D-B24C-8B43-6702E6AC33B5}">
      <dgm:prSet custT="1"/>
      <dgm:spPr>
        <a:solidFill>
          <a:srgbClr val="FF99CC">
            <a:alpha val="90000"/>
          </a:srgbClr>
        </a:solidFill>
      </dgm:spPr>
      <dgm:t>
        <a:bodyPr/>
        <a:lstStyle/>
        <a:p>
          <a:r>
            <a:rPr lang="id-ID" sz="1800" dirty="0"/>
            <a:t>Dilakukan tindak lanjut atas hasil survey kepuasan masyarakat</a:t>
          </a:r>
          <a:endParaRPr lang="en-US" sz="1800" dirty="0"/>
        </a:p>
      </dgm:t>
    </dgm:pt>
    <dgm:pt modelId="{5443CE2D-72A6-AC41-AD52-AA3CBD310804}" type="parTrans" cxnId="{07585FEA-0FC3-414F-97F2-3BB9028755E1}">
      <dgm:prSet/>
      <dgm:spPr/>
      <dgm:t>
        <a:bodyPr/>
        <a:lstStyle/>
        <a:p>
          <a:endParaRPr lang="en-US"/>
        </a:p>
      </dgm:t>
    </dgm:pt>
    <dgm:pt modelId="{3BD3E380-E6F2-6F45-A4D1-AF87B8BC2E75}" type="sibTrans" cxnId="{07585FEA-0FC3-414F-97F2-3BB9028755E1}">
      <dgm:prSet/>
      <dgm:spPr/>
      <dgm:t>
        <a:bodyPr/>
        <a:lstStyle/>
        <a:p>
          <a:endParaRPr lang="en-US"/>
        </a:p>
      </dgm:t>
    </dgm:pt>
    <dgm:pt modelId="{D3C72FEC-3FF9-4C4A-99A8-C4AE98C5C5D0}">
      <dgm:prSet custT="1"/>
      <dgm:spPr>
        <a:solidFill>
          <a:srgbClr val="FF99CC">
            <a:alpha val="90000"/>
          </a:srgbClr>
        </a:solidFill>
      </dgm:spPr>
      <dgm:t>
        <a:bodyPr/>
        <a:lstStyle/>
        <a:p>
          <a:endParaRPr lang="en-US" sz="1800" dirty="0"/>
        </a:p>
      </dgm:t>
    </dgm:pt>
    <dgm:pt modelId="{2740AD05-139F-234E-9360-E8151A5BDF43}" type="parTrans" cxnId="{69FCFEF5-92A0-354F-9042-2B887C0E128F}">
      <dgm:prSet/>
      <dgm:spPr/>
      <dgm:t>
        <a:bodyPr/>
        <a:lstStyle/>
        <a:p>
          <a:endParaRPr lang="en-US"/>
        </a:p>
      </dgm:t>
    </dgm:pt>
    <dgm:pt modelId="{96658BFE-5CA3-FA49-A5FC-12425413E637}" type="sibTrans" cxnId="{69FCFEF5-92A0-354F-9042-2B887C0E128F}">
      <dgm:prSet/>
      <dgm:spPr/>
      <dgm:t>
        <a:bodyPr/>
        <a:lstStyle/>
        <a:p>
          <a:endParaRPr lang="en-US"/>
        </a:p>
      </dgm:t>
    </dgm:pt>
    <dgm:pt modelId="{3DF0675D-5E40-4385-8EBE-84D9B9174AD9}" type="pres">
      <dgm:prSet presAssocID="{066A9902-2E7B-4AAF-BCBE-53B0A91EF33D}" presName="Name0" presStyleCnt="0">
        <dgm:presLayoutVars>
          <dgm:dir/>
          <dgm:animLvl val="lvl"/>
          <dgm:resizeHandles val="exact"/>
        </dgm:presLayoutVars>
      </dgm:prSet>
      <dgm:spPr/>
    </dgm:pt>
    <dgm:pt modelId="{92F05D21-EAF7-4BE1-B280-9721B38B3E05}" type="pres">
      <dgm:prSet presAssocID="{BC33E01A-6C02-473F-9343-5D2595F6107D}" presName="composite" presStyleCnt="0"/>
      <dgm:spPr/>
    </dgm:pt>
    <dgm:pt modelId="{611550CC-357A-45D1-BD37-AAD22A663817}" type="pres">
      <dgm:prSet presAssocID="{BC33E01A-6C02-473F-9343-5D2595F6107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45F4C7C-24B9-401E-AC40-CB57A1377712}" type="pres">
      <dgm:prSet presAssocID="{BC33E01A-6C02-473F-9343-5D2595F6107D}" presName="desTx" presStyleLbl="alignAccFollowNode1" presStyleIdx="0" presStyleCnt="3">
        <dgm:presLayoutVars>
          <dgm:bulletEnabled val="1"/>
        </dgm:presLayoutVars>
      </dgm:prSet>
      <dgm:spPr/>
    </dgm:pt>
    <dgm:pt modelId="{26175571-8701-4AC8-AF41-8B2733DA01E3}" type="pres">
      <dgm:prSet presAssocID="{D1A40F94-55DE-4BB2-A057-E4B4B4C08DB8}" presName="space" presStyleCnt="0"/>
      <dgm:spPr/>
    </dgm:pt>
    <dgm:pt modelId="{C919DA12-9A9D-4F2F-A702-5965F6D1E41C}" type="pres">
      <dgm:prSet presAssocID="{EB5B8A16-6BC3-4CD8-B1F7-F6E017413A3F}" presName="composite" presStyleCnt="0"/>
      <dgm:spPr/>
    </dgm:pt>
    <dgm:pt modelId="{4B6EA4A8-8CC4-4BC1-9AEA-378A529DDA68}" type="pres">
      <dgm:prSet presAssocID="{EB5B8A16-6BC3-4CD8-B1F7-F6E017413A3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F87A913D-FDCB-485C-BDCE-7D0B8CFD7FFF}" type="pres">
      <dgm:prSet presAssocID="{EB5B8A16-6BC3-4CD8-B1F7-F6E017413A3F}" presName="desTx" presStyleLbl="alignAccFollowNode1" presStyleIdx="1" presStyleCnt="3">
        <dgm:presLayoutVars>
          <dgm:bulletEnabled val="1"/>
        </dgm:presLayoutVars>
      </dgm:prSet>
      <dgm:spPr/>
    </dgm:pt>
    <dgm:pt modelId="{41A523FF-48ED-4A4A-9579-0D9F465106DD}" type="pres">
      <dgm:prSet presAssocID="{EA02B6ED-173D-45EB-80AD-31B4C1610B05}" presName="space" presStyleCnt="0"/>
      <dgm:spPr/>
    </dgm:pt>
    <dgm:pt modelId="{2D3DF92B-909F-4707-A88F-B93FC8661EAA}" type="pres">
      <dgm:prSet presAssocID="{94C6F1FF-3C13-4424-A768-99CC0C224A13}" presName="composite" presStyleCnt="0"/>
      <dgm:spPr/>
    </dgm:pt>
    <dgm:pt modelId="{F1D0C797-216C-43A2-9757-4D5ADD9BDC40}" type="pres">
      <dgm:prSet presAssocID="{94C6F1FF-3C13-4424-A768-99CC0C224A1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93FB9760-F1E9-4BBF-887E-E1D3E71A33C1}" type="pres">
      <dgm:prSet presAssocID="{94C6F1FF-3C13-4424-A768-99CC0C224A13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37502A05-4F35-4420-B2B7-250BC9072D19}" srcId="{EB5B8A16-6BC3-4CD8-B1F7-F6E017413A3F}" destId="{E7A293BA-CD3D-407D-9C14-116F9C678C63}" srcOrd="2" destOrd="0" parTransId="{7EBF777B-572F-4C7D-B551-0164189FD355}" sibTransId="{2B4C8261-2EED-4B77-ACEB-3CB7E1025A9E}"/>
    <dgm:cxn modelId="{3F09B20A-FB58-401F-8E92-24499973F644}" srcId="{BC33E01A-6C02-473F-9343-5D2595F6107D}" destId="{3ED7584D-737C-4910-A6A0-1028D028CF3F}" srcOrd="4" destOrd="0" parTransId="{D00E847A-81CA-4D85-836B-CE6BF409903D}" sibTransId="{E9A30D8A-3B57-4051-92F7-D98BD5B92122}"/>
    <dgm:cxn modelId="{F687F817-597E-9E48-9716-B3F0DDA9731A}" srcId="{EB5B8A16-6BC3-4CD8-B1F7-F6E017413A3F}" destId="{A58272E7-CB1B-6D40-9060-A25C613CFE02}" srcOrd="4" destOrd="0" parTransId="{2D5BEDCD-E86E-B942-9A04-90D399A3825D}" sibTransId="{B629AB35-3CC9-3C43-9B97-4B5C1C902E3A}"/>
    <dgm:cxn modelId="{20EDD218-1DC8-4E23-B0B9-B6B31CF0E0A6}" type="presOf" srcId="{3D4019FD-A666-473B-A19C-6A93E86AF009}" destId="{F87A913D-FDCB-485C-BDCE-7D0B8CFD7FFF}" srcOrd="0" destOrd="3" presId="urn:microsoft.com/office/officeart/2005/8/layout/hList1"/>
    <dgm:cxn modelId="{34166721-8C13-417E-A1FE-3796472D596A}" srcId="{EB5B8A16-6BC3-4CD8-B1F7-F6E017413A3F}" destId="{3D4019FD-A666-473B-A19C-6A93E86AF009}" srcOrd="3" destOrd="0" parTransId="{7E29C485-8296-46ED-9556-6292F82C7142}" sibTransId="{05D8F206-A643-445D-94A7-98B802A579D4}"/>
    <dgm:cxn modelId="{DA4D7923-C254-45B8-A98C-F14EE19864C9}" srcId="{BC33E01A-6C02-473F-9343-5D2595F6107D}" destId="{EC2AC61B-8223-4D29-82C1-BD3872C46D2D}" srcOrd="1" destOrd="0" parTransId="{8337207A-35C5-42EE-977D-A10B67F32749}" sibTransId="{55B4DD0D-D0FD-41BA-BB76-CE89AABE2E1E}"/>
    <dgm:cxn modelId="{C8049731-12B6-4F43-A8FB-8B7E9B9DFC6D}" type="presOf" srcId="{996F3BF0-584D-B24C-8B43-6702E6AC33B5}" destId="{93FB9760-F1E9-4BBF-887E-E1D3E71A33C1}" srcOrd="0" destOrd="5" presId="urn:microsoft.com/office/officeart/2005/8/layout/hList1"/>
    <dgm:cxn modelId="{DC646532-5685-48FA-A34A-56B94E18379A}" type="presOf" srcId="{41A34471-F929-476F-AA3D-EAAE01CD1AD0}" destId="{93FB9760-F1E9-4BBF-887E-E1D3E71A33C1}" srcOrd="0" destOrd="6" presId="urn:microsoft.com/office/officeart/2005/8/layout/hList1"/>
    <dgm:cxn modelId="{49CDF034-2F22-4488-A28C-9F16EA861033}" type="presOf" srcId="{91095177-F539-4E4A-8872-2349BD99B393}" destId="{545F4C7C-24B9-401E-AC40-CB57A1377712}" srcOrd="0" destOrd="6" presId="urn:microsoft.com/office/officeart/2005/8/layout/hList1"/>
    <dgm:cxn modelId="{088D1E39-CC64-4E1E-B780-D6FA545308F3}" type="presOf" srcId="{A58272E7-CB1B-6D40-9060-A25C613CFE02}" destId="{F87A913D-FDCB-485C-BDCE-7D0B8CFD7FFF}" srcOrd="0" destOrd="4" presId="urn:microsoft.com/office/officeart/2005/8/layout/hList1"/>
    <dgm:cxn modelId="{64D6293F-2AB8-4DA9-8682-37B6E5957EFA}" type="presOf" srcId="{EC2AC61B-8223-4D29-82C1-BD3872C46D2D}" destId="{545F4C7C-24B9-401E-AC40-CB57A1377712}" srcOrd="0" destOrd="1" presId="urn:microsoft.com/office/officeart/2005/8/layout/hList1"/>
    <dgm:cxn modelId="{39E9215D-E761-432F-B097-A24C23A6EE4C}" srcId="{BC33E01A-6C02-473F-9343-5D2595F6107D}" destId="{1FB4EE43-D415-46B5-91BF-0CDD5848955A}" srcOrd="2" destOrd="0" parTransId="{9D0A5335-216D-4FF5-8C13-D8C3293A5655}" sibTransId="{AB4BFD44-3E2F-4967-8605-1A961524B6F3}"/>
    <dgm:cxn modelId="{440FC65E-6183-42C0-BE01-F41FE00410A8}" srcId="{94C6F1FF-3C13-4424-A768-99CC0C224A13}" destId="{1275B162-1C20-4CC9-9FFB-EAC804D8F733}" srcOrd="3" destOrd="0" parTransId="{D28922F5-9830-4D30-B6F2-BB7C3C9267A8}" sibTransId="{9044D3EB-44AD-4A11-ABDF-7DB70940A073}"/>
    <dgm:cxn modelId="{64D31D60-4D29-45FF-9BD7-4819DDD12E4F}" srcId="{EB5B8A16-6BC3-4CD8-B1F7-F6E017413A3F}" destId="{57DCFE25-7455-4A5E-8A70-C1C915C88856}" srcOrd="0" destOrd="0" parTransId="{FEBAD6D6-6A7E-4F7A-8C53-9DE7466D2B04}" sibTransId="{C6B0CC83-7CDE-433D-B99D-1FD565ACF758}"/>
    <dgm:cxn modelId="{5A41E945-F7F8-4A02-B5E7-CA84B8B3F26E}" type="presOf" srcId="{1FB4EE43-D415-46B5-91BF-0CDD5848955A}" destId="{545F4C7C-24B9-401E-AC40-CB57A1377712}" srcOrd="0" destOrd="2" presId="urn:microsoft.com/office/officeart/2005/8/layout/hList1"/>
    <dgm:cxn modelId="{6CD8DE48-6259-44C4-B69B-D8F4F7F5A99F}" type="presOf" srcId="{E440FE4B-FE2E-0148-AB5D-659A128C9067}" destId="{545F4C7C-24B9-401E-AC40-CB57A1377712}" srcOrd="0" destOrd="3" presId="urn:microsoft.com/office/officeart/2005/8/layout/hList1"/>
    <dgm:cxn modelId="{D1D0D54A-50A8-4E94-B884-5C8DE62C189B}" type="presOf" srcId="{AD0776E7-5E1B-4784-BABD-5F1C6592DA0C}" destId="{93FB9760-F1E9-4BBF-887E-E1D3E71A33C1}" srcOrd="0" destOrd="1" presId="urn:microsoft.com/office/officeart/2005/8/layout/hList1"/>
    <dgm:cxn modelId="{D7A8F24F-E168-4603-902B-C4B027D02904}" srcId="{BC33E01A-6C02-473F-9343-5D2595F6107D}" destId="{91095177-F539-4E4A-8872-2349BD99B393}" srcOrd="6" destOrd="0" parTransId="{DC4B9FC1-1D08-4EE8-9DD9-B849F49AB845}" sibTransId="{7D5677B0-6E46-4C08-9917-3ABB67DA78CB}"/>
    <dgm:cxn modelId="{21C43E56-3F9B-4B02-A1C5-877381E4BFF3}" srcId="{BC33E01A-6C02-473F-9343-5D2595F6107D}" destId="{B8F808D4-5992-4C56-B4BA-4E839D7A39CF}" srcOrd="0" destOrd="0" parTransId="{DDE55126-BAC1-46D3-AE33-D867F31D319F}" sibTransId="{E0145863-17AE-4EF9-8974-B95104740F63}"/>
    <dgm:cxn modelId="{466FBD57-07DC-4FB4-ACF7-2190CBA31D90}" srcId="{94C6F1FF-3C13-4424-A768-99CC0C224A13}" destId="{E750438F-66BC-4E7C-8BBD-7F78EC12B699}" srcOrd="2" destOrd="0" parTransId="{30666375-FA6C-4983-A87B-01C677B0D850}" sibTransId="{E299E0A0-5F16-4F1C-BE59-D8FEA6951237}"/>
    <dgm:cxn modelId="{DF685759-3543-4A85-98D4-045A70663335}" type="presOf" srcId="{BC33E01A-6C02-473F-9343-5D2595F6107D}" destId="{611550CC-357A-45D1-BD37-AAD22A663817}" srcOrd="0" destOrd="0" presId="urn:microsoft.com/office/officeart/2005/8/layout/hList1"/>
    <dgm:cxn modelId="{B8D7A179-84B9-42C2-809E-854067002514}" srcId="{94C6F1FF-3C13-4424-A768-99CC0C224A13}" destId="{AD0776E7-5E1B-4784-BABD-5F1C6592DA0C}" srcOrd="1" destOrd="0" parTransId="{441C201B-3F77-4A19-99F6-6441330BD00A}" sibTransId="{572D2AA4-8085-4DEC-8687-EAFD43C65978}"/>
    <dgm:cxn modelId="{82DC5984-3C43-4988-96C4-6B87F66360BE}" type="presOf" srcId="{E750438F-66BC-4E7C-8BBD-7F78EC12B699}" destId="{93FB9760-F1E9-4BBF-887E-E1D3E71A33C1}" srcOrd="0" destOrd="2" presId="urn:microsoft.com/office/officeart/2005/8/layout/hList1"/>
    <dgm:cxn modelId="{781C6A8B-0930-4BE0-AD82-8EF9353EA42D}" type="presOf" srcId="{D3C72FEC-3FF9-4C4A-99A8-C4AE98C5C5D0}" destId="{93FB9760-F1E9-4BBF-887E-E1D3E71A33C1}" srcOrd="0" destOrd="4" presId="urn:microsoft.com/office/officeart/2005/8/layout/hList1"/>
    <dgm:cxn modelId="{2AA10E93-FA06-BC4D-A1BC-1D69AC5364DA}" srcId="{BC33E01A-6C02-473F-9343-5D2595F6107D}" destId="{E440FE4B-FE2E-0148-AB5D-659A128C9067}" srcOrd="3" destOrd="0" parTransId="{69D634E2-FB44-9744-A6D7-1AA01B01C7D3}" sibTransId="{FDC2AEA4-C550-C64B-9386-0B5C4560B050}"/>
    <dgm:cxn modelId="{15744895-5ED7-4D8C-AB2B-0B04EADF4520}" srcId="{94C6F1FF-3C13-4424-A768-99CC0C224A13}" destId="{41A34471-F929-476F-AA3D-EAAE01CD1AD0}" srcOrd="6" destOrd="0" parTransId="{C68F3977-6F1B-4B58-BDAD-FEA8AAA18781}" sibTransId="{1E17904F-28DB-4773-9B9F-A2BDD45852C6}"/>
    <dgm:cxn modelId="{D876D6A6-6E4A-44D2-927D-0B7D5B1E4C18}" type="presOf" srcId="{1275B162-1C20-4CC9-9FFB-EAC804D8F733}" destId="{93FB9760-F1E9-4BBF-887E-E1D3E71A33C1}" srcOrd="0" destOrd="3" presId="urn:microsoft.com/office/officeart/2005/8/layout/hList1"/>
    <dgm:cxn modelId="{160096AB-2A2C-4872-848A-089751EA395D}" srcId="{066A9902-2E7B-4AAF-BCBE-53B0A91EF33D}" destId="{BC33E01A-6C02-473F-9343-5D2595F6107D}" srcOrd="0" destOrd="0" parTransId="{7EEE305B-35A7-4C38-93EF-02D97390E004}" sibTransId="{D1A40F94-55DE-4BB2-A057-E4B4B4C08DB8}"/>
    <dgm:cxn modelId="{307982AD-C10A-4E35-AD1A-717C2612DB3F}" type="presOf" srcId="{066A9902-2E7B-4AAF-BCBE-53B0A91EF33D}" destId="{3DF0675D-5E40-4385-8EBE-84D9B9174AD9}" srcOrd="0" destOrd="0" presId="urn:microsoft.com/office/officeart/2005/8/layout/hList1"/>
    <dgm:cxn modelId="{A8C32EB1-8F91-4D53-BF51-FADB1DC90B91}" type="presOf" srcId="{3ED7584D-737C-4910-A6A0-1028D028CF3F}" destId="{545F4C7C-24B9-401E-AC40-CB57A1377712}" srcOrd="0" destOrd="4" presId="urn:microsoft.com/office/officeart/2005/8/layout/hList1"/>
    <dgm:cxn modelId="{0CDFE1B3-6663-4AD9-823F-65E6F86BA274}" srcId="{BC33E01A-6C02-473F-9343-5D2595F6107D}" destId="{1855F792-11CD-46F9-922C-4CC71312C6AE}" srcOrd="5" destOrd="0" parTransId="{E1B814F2-B241-4214-A753-717031076738}" sibTransId="{762F5C6D-8538-4A25-ACF5-B32FEC55BBDD}"/>
    <dgm:cxn modelId="{5A79ACB5-7571-4256-AEAA-FB5DFAE139CE}" type="presOf" srcId="{EB5B8A16-6BC3-4CD8-B1F7-F6E017413A3F}" destId="{4B6EA4A8-8CC4-4BC1-9AEA-378A529DDA68}" srcOrd="0" destOrd="0" presId="urn:microsoft.com/office/officeart/2005/8/layout/hList1"/>
    <dgm:cxn modelId="{2673FCB8-CAE9-4C61-A0A7-25A7EC665D5E}" srcId="{EB5B8A16-6BC3-4CD8-B1F7-F6E017413A3F}" destId="{E04417B1-3BA8-4A80-A526-7C7428F519C1}" srcOrd="1" destOrd="0" parTransId="{FDD3E544-E9CF-42BE-A544-0C9F6FBDB7BE}" sibTransId="{B567D940-BDD0-4EDB-A5AD-971B7D9844D9}"/>
    <dgm:cxn modelId="{3BA0E9BC-30E3-41D4-A877-183F8E443758}" type="presOf" srcId="{E7A293BA-CD3D-407D-9C14-116F9C678C63}" destId="{F87A913D-FDCB-485C-BDCE-7D0B8CFD7FFF}" srcOrd="0" destOrd="2" presId="urn:microsoft.com/office/officeart/2005/8/layout/hList1"/>
    <dgm:cxn modelId="{E1EF95BF-9752-4E14-9373-2F620DC0B2E9}" srcId="{94C6F1FF-3C13-4424-A768-99CC0C224A13}" destId="{DD1CA001-5CF5-41AD-82EA-F3881B4A2ECA}" srcOrd="0" destOrd="0" parTransId="{C2A7832F-C6BC-4D44-BA6E-62EB461536DE}" sibTransId="{5451362B-2F79-41BB-A546-E1A9162C5C04}"/>
    <dgm:cxn modelId="{F2CFB0C4-D1B7-4C5F-932D-1B8806EBC035}" type="presOf" srcId="{1855F792-11CD-46F9-922C-4CC71312C6AE}" destId="{545F4C7C-24B9-401E-AC40-CB57A1377712}" srcOrd="0" destOrd="5" presId="urn:microsoft.com/office/officeart/2005/8/layout/hList1"/>
    <dgm:cxn modelId="{264DF3CA-AEDA-48D0-89C9-ABD19D3ABF1E}" type="presOf" srcId="{DD1CA001-5CF5-41AD-82EA-F3881B4A2ECA}" destId="{93FB9760-F1E9-4BBF-887E-E1D3E71A33C1}" srcOrd="0" destOrd="0" presId="urn:microsoft.com/office/officeart/2005/8/layout/hList1"/>
    <dgm:cxn modelId="{0EAF98D0-965C-4753-8921-D01A92816A8F}" type="presOf" srcId="{94C6F1FF-3C13-4424-A768-99CC0C224A13}" destId="{F1D0C797-216C-43A2-9757-4D5ADD9BDC40}" srcOrd="0" destOrd="0" presId="urn:microsoft.com/office/officeart/2005/8/layout/hList1"/>
    <dgm:cxn modelId="{1D3F29DA-9AB2-4459-8C97-4646246467CC}" srcId="{066A9902-2E7B-4AAF-BCBE-53B0A91EF33D}" destId="{EB5B8A16-6BC3-4CD8-B1F7-F6E017413A3F}" srcOrd="1" destOrd="0" parTransId="{75490B24-17A8-43CA-9F1F-E18F0C67CE90}" sibTransId="{EA02B6ED-173D-45EB-80AD-31B4C1610B05}"/>
    <dgm:cxn modelId="{C2306DDE-F0CF-4018-BC25-E1276A0D9719}" type="presOf" srcId="{E04417B1-3BA8-4A80-A526-7C7428F519C1}" destId="{F87A913D-FDCB-485C-BDCE-7D0B8CFD7FFF}" srcOrd="0" destOrd="1" presId="urn:microsoft.com/office/officeart/2005/8/layout/hList1"/>
    <dgm:cxn modelId="{38EF1AE2-7AA4-472A-B06C-DE98021FE385}" srcId="{066A9902-2E7B-4AAF-BCBE-53B0A91EF33D}" destId="{94C6F1FF-3C13-4424-A768-99CC0C224A13}" srcOrd="2" destOrd="0" parTransId="{400B20C7-320F-4DC1-B8C4-29418339BA2C}" sibTransId="{EB4AAFDB-EA50-4FB8-A151-8EF099807BD7}"/>
    <dgm:cxn modelId="{07585FEA-0FC3-414F-97F2-3BB9028755E1}" srcId="{94C6F1FF-3C13-4424-A768-99CC0C224A13}" destId="{996F3BF0-584D-B24C-8B43-6702E6AC33B5}" srcOrd="5" destOrd="0" parTransId="{5443CE2D-72A6-AC41-AD52-AA3CBD310804}" sibTransId="{3BD3E380-E6F2-6F45-A4D1-AF87B8BC2E75}"/>
    <dgm:cxn modelId="{448DF4EF-0D4D-410D-8C76-343FED242441}" type="presOf" srcId="{B8F808D4-5992-4C56-B4BA-4E839D7A39CF}" destId="{545F4C7C-24B9-401E-AC40-CB57A1377712}" srcOrd="0" destOrd="0" presId="urn:microsoft.com/office/officeart/2005/8/layout/hList1"/>
    <dgm:cxn modelId="{10CA50F4-7DA3-4492-93FC-23ECF7EFA298}" type="presOf" srcId="{57DCFE25-7455-4A5E-8A70-C1C915C88856}" destId="{F87A913D-FDCB-485C-BDCE-7D0B8CFD7FFF}" srcOrd="0" destOrd="0" presId="urn:microsoft.com/office/officeart/2005/8/layout/hList1"/>
    <dgm:cxn modelId="{69FCFEF5-92A0-354F-9042-2B887C0E128F}" srcId="{94C6F1FF-3C13-4424-A768-99CC0C224A13}" destId="{D3C72FEC-3FF9-4C4A-99A8-C4AE98C5C5D0}" srcOrd="4" destOrd="0" parTransId="{2740AD05-139F-234E-9360-E8151A5BDF43}" sibTransId="{96658BFE-5CA3-FA49-A5FC-12425413E637}"/>
    <dgm:cxn modelId="{24260CF3-E50F-4D32-9C66-47D9FDC383FE}" type="presParOf" srcId="{3DF0675D-5E40-4385-8EBE-84D9B9174AD9}" destId="{92F05D21-EAF7-4BE1-B280-9721B38B3E05}" srcOrd="0" destOrd="0" presId="urn:microsoft.com/office/officeart/2005/8/layout/hList1"/>
    <dgm:cxn modelId="{77C5C871-8AB9-4EBD-8624-EB8FD9925AC1}" type="presParOf" srcId="{92F05D21-EAF7-4BE1-B280-9721B38B3E05}" destId="{611550CC-357A-45D1-BD37-AAD22A663817}" srcOrd="0" destOrd="0" presId="urn:microsoft.com/office/officeart/2005/8/layout/hList1"/>
    <dgm:cxn modelId="{299AF226-9392-4FB4-A34A-BBAFFD5F731A}" type="presParOf" srcId="{92F05D21-EAF7-4BE1-B280-9721B38B3E05}" destId="{545F4C7C-24B9-401E-AC40-CB57A1377712}" srcOrd="1" destOrd="0" presId="urn:microsoft.com/office/officeart/2005/8/layout/hList1"/>
    <dgm:cxn modelId="{2673FA48-5224-4D4B-B198-E6CB6201F14B}" type="presParOf" srcId="{3DF0675D-5E40-4385-8EBE-84D9B9174AD9}" destId="{26175571-8701-4AC8-AF41-8B2733DA01E3}" srcOrd="1" destOrd="0" presId="urn:microsoft.com/office/officeart/2005/8/layout/hList1"/>
    <dgm:cxn modelId="{E740C2E0-5C6A-4D37-B92C-E5A617E8EFB2}" type="presParOf" srcId="{3DF0675D-5E40-4385-8EBE-84D9B9174AD9}" destId="{C919DA12-9A9D-4F2F-A702-5965F6D1E41C}" srcOrd="2" destOrd="0" presId="urn:microsoft.com/office/officeart/2005/8/layout/hList1"/>
    <dgm:cxn modelId="{1B95929B-2438-43AE-B205-678243D5B9DC}" type="presParOf" srcId="{C919DA12-9A9D-4F2F-A702-5965F6D1E41C}" destId="{4B6EA4A8-8CC4-4BC1-9AEA-378A529DDA68}" srcOrd="0" destOrd="0" presId="urn:microsoft.com/office/officeart/2005/8/layout/hList1"/>
    <dgm:cxn modelId="{D3B67554-B46B-4AE8-BE8F-E569D2EFA696}" type="presParOf" srcId="{C919DA12-9A9D-4F2F-A702-5965F6D1E41C}" destId="{F87A913D-FDCB-485C-BDCE-7D0B8CFD7FFF}" srcOrd="1" destOrd="0" presId="urn:microsoft.com/office/officeart/2005/8/layout/hList1"/>
    <dgm:cxn modelId="{EC88A4F8-51A6-4E0F-AAC2-4A03817BB01C}" type="presParOf" srcId="{3DF0675D-5E40-4385-8EBE-84D9B9174AD9}" destId="{41A523FF-48ED-4A4A-9579-0D9F465106DD}" srcOrd="3" destOrd="0" presId="urn:microsoft.com/office/officeart/2005/8/layout/hList1"/>
    <dgm:cxn modelId="{A4B12972-3D81-450C-948A-C204927B2036}" type="presParOf" srcId="{3DF0675D-5E40-4385-8EBE-84D9B9174AD9}" destId="{2D3DF92B-909F-4707-A88F-B93FC8661EAA}" srcOrd="4" destOrd="0" presId="urn:microsoft.com/office/officeart/2005/8/layout/hList1"/>
    <dgm:cxn modelId="{A5DE39AE-25F6-440F-814A-C317D8E06742}" type="presParOf" srcId="{2D3DF92B-909F-4707-A88F-B93FC8661EAA}" destId="{F1D0C797-216C-43A2-9757-4D5ADD9BDC40}" srcOrd="0" destOrd="0" presId="urn:microsoft.com/office/officeart/2005/8/layout/hList1"/>
    <dgm:cxn modelId="{5AD97EBD-C5B9-4DC7-BA95-F406812F8D3F}" type="presParOf" srcId="{2D3DF92B-909F-4707-A88F-B93FC8661EAA}" destId="{93FB9760-F1E9-4BBF-887E-E1D3E71A33C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3AC156ED-E984-4C7A-B960-BF057293165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E46B06-5D8C-418B-BF48-8FE573256300}">
      <dgm:prSet phldrT="[Text]"/>
      <dgm:spPr/>
      <dgm:t>
        <a:bodyPr/>
        <a:lstStyle/>
        <a:p>
          <a:r>
            <a:rPr lang="id-ID" dirty="0">
              <a:solidFill>
                <a:schemeClr val="tx1"/>
              </a:solidFill>
            </a:rPr>
            <a:t>Pemerintah yang Bersih dan Bebas KKN</a:t>
          </a:r>
          <a:br>
            <a:rPr lang="id-ID" dirty="0">
              <a:solidFill>
                <a:schemeClr val="tx1"/>
              </a:solidFill>
            </a:rPr>
          </a:br>
          <a:r>
            <a:rPr lang="id-ID" dirty="0">
              <a:solidFill>
                <a:schemeClr val="tx1"/>
              </a:solidFill>
            </a:rPr>
            <a:t>(20)</a:t>
          </a:r>
          <a:endParaRPr lang="en-US" dirty="0"/>
        </a:p>
      </dgm:t>
    </dgm:pt>
    <dgm:pt modelId="{CAA284A4-05AA-40B1-BC5C-5C338FFFCE02}" type="parTrans" cxnId="{BF7A0931-3BB4-4DA8-917F-22274FE61F2B}">
      <dgm:prSet/>
      <dgm:spPr/>
      <dgm:t>
        <a:bodyPr/>
        <a:lstStyle/>
        <a:p>
          <a:endParaRPr lang="en-US"/>
        </a:p>
      </dgm:t>
    </dgm:pt>
    <dgm:pt modelId="{1F7A9EF6-AAF7-4EE8-A16C-16F51220DC1E}" type="sibTrans" cxnId="{BF7A0931-3BB4-4DA8-917F-22274FE61F2B}">
      <dgm:prSet/>
      <dgm:spPr/>
      <dgm:t>
        <a:bodyPr/>
        <a:lstStyle/>
        <a:p>
          <a:endParaRPr lang="en-US"/>
        </a:p>
      </dgm:t>
    </dgm:pt>
    <dgm:pt modelId="{F57882C3-924B-4788-9FB4-7AAF90510A73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Nilai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Persepsi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Korupsi</a:t>
          </a:r>
          <a:r>
            <a:rPr lang="en-US" dirty="0">
              <a:solidFill>
                <a:schemeClr val="tx1"/>
              </a:solidFill>
            </a:rPr>
            <a:t> (</a:t>
          </a:r>
          <a:r>
            <a:rPr lang="en-US" dirty="0" err="1">
              <a:solidFill>
                <a:schemeClr val="tx1"/>
              </a:solidFill>
            </a:rPr>
            <a:t>Survei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Eksternal</a:t>
          </a:r>
          <a:r>
            <a:rPr lang="en-US" dirty="0">
              <a:solidFill>
                <a:schemeClr val="tx1"/>
              </a:solidFill>
            </a:rPr>
            <a:t>) (15)</a:t>
          </a:r>
          <a:endParaRPr lang="en-US" dirty="0"/>
        </a:p>
      </dgm:t>
    </dgm:pt>
    <dgm:pt modelId="{0CF86E46-F2B9-461B-8271-C336EED88F6F}" type="parTrans" cxnId="{20379747-7BB3-4146-A291-8DE23059C876}">
      <dgm:prSet/>
      <dgm:spPr/>
      <dgm:t>
        <a:bodyPr/>
        <a:lstStyle/>
        <a:p>
          <a:endParaRPr lang="en-US"/>
        </a:p>
      </dgm:t>
    </dgm:pt>
    <dgm:pt modelId="{D55A31D0-45A8-467B-AF99-FCDD1A722A28}" type="sibTrans" cxnId="{20379747-7BB3-4146-A291-8DE23059C876}">
      <dgm:prSet/>
      <dgm:spPr/>
      <dgm:t>
        <a:bodyPr/>
        <a:lstStyle/>
        <a:p>
          <a:endParaRPr lang="en-US"/>
        </a:p>
      </dgm:t>
    </dgm:pt>
    <dgm:pt modelId="{1633F8E8-0AD1-4582-8AF2-3F3C5712F3D9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Persentase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temuan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hasil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pemeriksaan</a:t>
          </a:r>
          <a:r>
            <a:rPr lang="en-US" dirty="0">
              <a:solidFill>
                <a:schemeClr val="tx1"/>
              </a:solidFill>
            </a:rPr>
            <a:t> (Internal </a:t>
          </a:r>
          <a:r>
            <a:rPr lang="en-US" dirty="0" err="1">
              <a:solidFill>
                <a:schemeClr val="tx1"/>
              </a:solidFill>
            </a:rPr>
            <a:t>dan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eksternal</a:t>
          </a:r>
          <a:r>
            <a:rPr lang="en-US" dirty="0">
              <a:solidFill>
                <a:schemeClr val="tx1"/>
              </a:solidFill>
            </a:rPr>
            <a:t>) yang </a:t>
          </a:r>
          <a:r>
            <a:rPr lang="en-US" dirty="0" err="1">
              <a:solidFill>
                <a:schemeClr val="tx1"/>
              </a:solidFill>
            </a:rPr>
            <a:t>ditindaklanjuti</a:t>
          </a:r>
          <a:r>
            <a:rPr lang="en-US" dirty="0">
              <a:solidFill>
                <a:schemeClr val="tx1"/>
              </a:solidFill>
            </a:rPr>
            <a:t> (5)</a:t>
          </a:r>
          <a:endParaRPr lang="en-US" dirty="0"/>
        </a:p>
      </dgm:t>
    </dgm:pt>
    <dgm:pt modelId="{BB028AFB-8976-4EB4-9D53-0F14E7CD3F9E}" type="parTrans" cxnId="{95429D7B-1A38-4F3E-A092-BA9AE4BCC116}">
      <dgm:prSet/>
      <dgm:spPr/>
      <dgm:t>
        <a:bodyPr/>
        <a:lstStyle/>
        <a:p>
          <a:endParaRPr lang="en-US"/>
        </a:p>
      </dgm:t>
    </dgm:pt>
    <dgm:pt modelId="{68D7767B-DD3D-4E87-B22C-8BAE19BBCDE6}" type="sibTrans" cxnId="{95429D7B-1A38-4F3E-A092-BA9AE4BCC116}">
      <dgm:prSet/>
      <dgm:spPr/>
      <dgm:t>
        <a:bodyPr/>
        <a:lstStyle/>
        <a:p>
          <a:endParaRPr lang="en-US"/>
        </a:p>
      </dgm:t>
    </dgm:pt>
    <dgm:pt modelId="{7706E895-2CE5-4A21-97C4-4800904E421A}">
      <dgm:prSet phldrT="[Text]"/>
      <dgm:spPr/>
      <dgm:t>
        <a:bodyPr/>
        <a:lstStyle/>
        <a:p>
          <a:r>
            <a:rPr lang="id-ID" dirty="0">
              <a:solidFill>
                <a:schemeClr val="tx1"/>
              </a:solidFill>
            </a:rPr>
            <a:t>Kualitas Pelayanan Publik</a:t>
          </a:r>
          <a:br>
            <a:rPr lang="id-ID" dirty="0">
              <a:solidFill>
                <a:schemeClr val="tx1"/>
              </a:solidFill>
            </a:rPr>
          </a:br>
          <a:r>
            <a:rPr lang="id-ID" dirty="0">
              <a:solidFill>
                <a:schemeClr val="tx1"/>
              </a:solidFill>
            </a:rPr>
            <a:t>(20)</a:t>
          </a:r>
          <a:endParaRPr lang="en-US" dirty="0"/>
        </a:p>
      </dgm:t>
    </dgm:pt>
    <dgm:pt modelId="{30F86959-45FA-41BC-AF3F-BA2A0F463896}" type="parTrans" cxnId="{DE27E447-9DB4-4FF5-94A1-C50850D1B665}">
      <dgm:prSet/>
      <dgm:spPr/>
      <dgm:t>
        <a:bodyPr/>
        <a:lstStyle/>
        <a:p>
          <a:endParaRPr lang="en-US"/>
        </a:p>
      </dgm:t>
    </dgm:pt>
    <dgm:pt modelId="{41D65A5B-2B34-4FFE-9FFE-4ACC044EF12B}" type="sibTrans" cxnId="{DE27E447-9DB4-4FF5-94A1-C50850D1B665}">
      <dgm:prSet/>
      <dgm:spPr/>
      <dgm:t>
        <a:bodyPr/>
        <a:lstStyle/>
        <a:p>
          <a:endParaRPr lang="en-US"/>
        </a:p>
      </dgm:t>
    </dgm:pt>
    <dgm:pt modelId="{01AA78AD-BC22-4344-B909-69D70DAA3F9B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Nilai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Persepsi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Kualitas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Pelayanan</a:t>
          </a:r>
          <a:r>
            <a:rPr lang="en-US" dirty="0">
              <a:solidFill>
                <a:schemeClr val="tx1"/>
              </a:solidFill>
            </a:rPr>
            <a:t> </a:t>
          </a:r>
          <a:br>
            <a:rPr lang="id-ID" dirty="0">
              <a:solidFill>
                <a:schemeClr val="tx1"/>
              </a:solidFill>
            </a:rPr>
          </a:br>
          <a:r>
            <a:rPr lang="en-US" dirty="0">
              <a:solidFill>
                <a:schemeClr val="tx1"/>
              </a:solidFill>
            </a:rPr>
            <a:t>(</a:t>
          </a:r>
          <a:r>
            <a:rPr lang="en-US" dirty="0" err="1">
              <a:solidFill>
                <a:schemeClr val="tx1"/>
              </a:solidFill>
            </a:rPr>
            <a:t>Survei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Eksternal</a:t>
          </a:r>
          <a:r>
            <a:rPr lang="en-US" dirty="0">
              <a:solidFill>
                <a:schemeClr val="tx1"/>
              </a:solidFill>
            </a:rPr>
            <a:t>) </a:t>
          </a:r>
          <a:br>
            <a:rPr lang="id-ID" dirty="0">
              <a:solidFill>
                <a:schemeClr val="tx1"/>
              </a:solidFill>
            </a:rPr>
          </a:br>
          <a:r>
            <a:rPr lang="en-US" dirty="0">
              <a:solidFill>
                <a:schemeClr val="tx1"/>
              </a:solidFill>
            </a:rPr>
            <a:t>(20)</a:t>
          </a:r>
          <a:endParaRPr lang="en-US" dirty="0"/>
        </a:p>
      </dgm:t>
    </dgm:pt>
    <dgm:pt modelId="{41802751-612B-4F5E-AF67-49C42B4E89E9}" type="parTrans" cxnId="{6A5ACE79-2F27-4F03-8EC0-8A116B06596C}">
      <dgm:prSet/>
      <dgm:spPr/>
      <dgm:t>
        <a:bodyPr/>
        <a:lstStyle/>
        <a:p>
          <a:endParaRPr lang="en-US"/>
        </a:p>
      </dgm:t>
    </dgm:pt>
    <dgm:pt modelId="{CA59B95D-51FB-48CA-BEE6-B27DAC55780F}" type="sibTrans" cxnId="{6A5ACE79-2F27-4F03-8EC0-8A116B06596C}">
      <dgm:prSet/>
      <dgm:spPr/>
      <dgm:t>
        <a:bodyPr/>
        <a:lstStyle/>
        <a:p>
          <a:endParaRPr lang="en-US"/>
        </a:p>
      </dgm:t>
    </dgm:pt>
    <dgm:pt modelId="{13385F86-3CD6-42B1-98E7-A530271F155A}" type="pres">
      <dgm:prSet presAssocID="{3AC156ED-E984-4C7A-B960-BF0572931654}" presName="Name0" presStyleCnt="0">
        <dgm:presLayoutVars>
          <dgm:dir/>
          <dgm:animLvl val="lvl"/>
          <dgm:resizeHandles val="exact"/>
        </dgm:presLayoutVars>
      </dgm:prSet>
      <dgm:spPr/>
    </dgm:pt>
    <dgm:pt modelId="{DB1F6C9C-9E79-4E0D-B821-198E498C3F8B}" type="pres">
      <dgm:prSet presAssocID="{A2E46B06-5D8C-418B-BF48-8FE573256300}" presName="composite" presStyleCnt="0"/>
      <dgm:spPr/>
    </dgm:pt>
    <dgm:pt modelId="{FC750486-22FA-4E09-B608-A95166AB6137}" type="pres">
      <dgm:prSet presAssocID="{A2E46B06-5D8C-418B-BF48-8FE57325630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1DB9A04E-8E4B-4AD8-B3CC-3CE29C957F27}" type="pres">
      <dgm:prSet presAssocID="{A2E46B06-5D8C-418B-BF48-8FE573256300}" presName="desTx" presStyleLbl="alignAccFollowNode1" presStyleIdx="0" presStyleCnt="2">
        <dgm:presLayoutVars>
          <dgm:bulletEnabled val="1"/>
        </dgm:presLayoutVars>
      </dgm:prSet>
      <dgm:spPr/>
    </dgm:pt>
    <dgm:pt modelId="{64E4EF83-7ACF-44B7-8DD5-C173A44F0372}" type="pres">
      <dgm:prSet presAssocID="{1F7A9EF6-AAF7-4EE8-A16C-16F51220DC1E}" presName="space" presStyleCnt="0"/>
      <dgm:spPr/>
    </dgm:pt>
    <dgm:pt modelId="{7D998F1C-B697-49FD-B1B7-8E5CAE7B975B}" type="pres">
      <dgm:prSet presAssocID="{7706E895-2CE5-4A21-97C4-4800904E421A}" presName="composite" presStyleCnt="0"/>
      <dgm:spPr/>
    </dgm:pt>
    <dgm:pt modelId="{5A0898EF-3250-476A-AD0C-D93FDBEC44D4}" type="pres">
      <dgm:prSet presAssocID="{7706E895-2CE5-4A21-97C4-4800904E421A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8CB56F94-F77B-4629-BEB5-FDD2DBB1FAF7}" type="pres">
      <dgm:prSet presAssocID="{7706E895-2CE5-4A21-97C4-4800904E421A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74377B03-1217-469F-83E8-6AE21F3CC6F9}" type="presOf" srcId="{3AC156ED-E984-4C7A-B960-BF0572931654}" destId="{13385F86-3CD6-42B1-98E7-A530271F155A}" srcOrd="0" destOrd="0" presId="urn:microsoft.com/office/officeart/2005/8/layout/hList1"/>
    <dgm:cxn modelId="{BF7A0931-3BB4-4DA8-917F-22274FE61F2B}" srcId="{3AC156ED-E984-4C7A-B960-BF0572931654}" destId="{A2E46B06-5D8C-418B-BF48-8FE573256300}" srcOrd="0" destOrd="0" parTransId="{CAA284A4-05AA-40B1-BC5C-5C338FFFCE02}" sibTransId="{1F7A9EF6-AAF7-4EE8-A16C-16F51220DC1E}"/>
    <dgm:cxn modelId="{20379747-7BB3-4146-A291-8DE23059C876}" srcId="{A2E46B06-5D8C-418B-BF48-8FE573256300}" destId="{F57882C3-924B-4788-9FB4-7AAF90510A73}" srcOrd="0" destOrd="0" parTransId="{0CF86E46-F2B9-461B-8271-C336EED88F6F}" sibTransId="{D55A31D0-45A8-467B-AF99-FCDD1A722A28}"/>
    <dgm:cxn modelId="{DE27E447-9DB4-4FF5-94A1-C50850D1B665}" srcId="{3AC156ED-E984-4C7A-B960-BF0572931654}" destId="{7706E895-2CE5-4A21-97C4-4800904E421A}" srcOrd="1" destOrd="0" parTransId="{30F86959-45FA-41BC-AF3F-BA2A0F463896}" sibTransId="{41D65A5B-2B34-4FFE-9FFE-4ACC044EF12B}"/>
    <dgm:cxn modelId="{6A5ACE79-2F27-4F03-8EC0-8A116B06596C}" srcId="{7706E895-2CE5-4A21-97C4-4800904E421A}" destId="{01AA78AD-BC22-4344-B909-69D70DAA3F9B}" srcOrd="0" destOrd="0" parTransId="{41802751-612B-4F5E-AF67-49C42B4E89E9}" sibTransId="{CA59B95D-51FB-48CA-BEE6-B27DAC55780F}"/>
    <dgm:cxn modelId="{95429D7B-1A38-4F3E-A092-BA9AE4BCC116}" srcId="{A2E46B06-5D8C-418B-BF48-8FE573256300}" destId="{1633F8E8-0AD1-4582-8AF2-3F3C5712F3D9}" srcOrd="1" destOrd="0" parTransId="{BB028AFB-8976-4EB4-9D53-0F14E7CD3F9E}" sibTransId="{68D7767B-DD3D-4E87-B22C-8BAE19BBCDE6}"/>
    <dgm:cxn modelId="{2338E798-CD66-4A75-8DA6-818C4739C24B}" type="presOf" srcId="{A2E46B06-5D8C-418B-BF48-8FE573256300}" destId="{FC750486-22FA-4E09-B608-A95166AB6137}" srcOrd="0" destOrd="0" presId="urn:microsoft.com/office/officeart/2005/8/layout/hList1"/>
    <dgm:cxn modelId="{368BDDE3-2A9F-4F36-81BD-282A561D340F}" type="presOf" srcId="{7706E895-2CE5-4A21-97C4-4800904E421A}" destId="{5A0898EF-3250-476A-AD0C-D93FDBEC44D4}" srcOrd="0" destOrd="0" presId="urn:microsoft.com/office/officeart/2005/8/layout/hList1"/>
    <dgm:cxn modelId="{7C3CB8E9-E97F-4486-B505-983896FC0709}" type="presOf" srcId="{F57882C3-924B-4788-9FB4-7AAF90510A73}" destId="{1DB9A04E-8E4B-4AD8-B3CC-3CE29C957F27}" srcOrd="0" destOrd="0" presId="urn:microsoft.com/office/officeart/2005/8/layout/hList1"/>
    <dgm:cxn modelId="{D2BD72F8-3D70-4D68-8A77-29EEACE0F9D1}" type="presOf" srcId="{01AA78AD-BC22-4344-B909-69D70DAA3F9B}" destId="{8CB56F94-F77B-4629-BEB5-FDD2DBB1FAF7}" srcOrd="0" destOrd="0" presId="urn:microsoft.com/office/officeart/2005/8/layout/hList1"/>
    <dgm:cxn modelId="{F56FECFC-5ADD-4E05-BE43-52096357E3CD}" type="presOf" srcId="{1633F8E8-0AD1-4582-8AF2-3F3C5712F3D9}" destId="{1DB9A04E-8E4B-4AD8-B3CC-3CE29C957F27}" srcOrd="0" destOrd="1" presId="urn:microsoft.com/office/officeart/2005/8/layout/hList1"/>
    <dgm:cxn modelId="{78F26C93-03A0-42B3-9F69-0822EDCC80E5}" type="presParOf" srcId="{13385F86-3CD6-42B1-98E7-A530271F155A}" destId="{DB1F6C9C-9E79-4E0D-B821-198E498C3F8B}" srcOrd="0" destOrd="0" presId="urn:microsoft.com/office/officeart/2005/8/layout/hList1"/>
    <dgm:cxn modelId="{CE607929-59FD-495C-97BF-C486584B49F7}" type="presParOf" srcId="{DB1F6C9C-9E79-4E0D-B821-198E498C3F8B}" destId="{FC750486-22FA-4E09-B608-A95166AB6137}" srcOrd="0" destOrd="0" presId="urn:microsoft.com/office/officeart/2005/8/layout/hList1"/>
    <dgm:cxn modelId="{A287D807-A5E0-4E96-9C3D-47BCA8579846}" type="presParOf" srcId="{DB1F6C9C-9E79-4E0D-B821-198E498C3F8B}" destId="{1DB9A04E-8E4B-4AD8-B3CC-3CE29C957F27}" srcOrd="1" destOrd="0" presId="urn:microsoft.com/office/officeart/2005/8/layout/hList1"/>
    <dgm:cxn modelId="{2B338112-5CC6-439B-83E3-93714DF9DA5B}" type="presParOf" srcId="{13385F86-3CD6-42B1-98E7-A530271F155A}" destId="{64E4EF83-7ACF-44B7-8DD5-C173A44F0372}" srcOrd="1" destOrd="0" presId="urn:microsoft.com/office/officeart/2005/8/layout/hList1"/>
    <dgm:cxn modelId="{710033BD-215B-4F19-A233-820F1F1FAAC5}" type="presParOf" srcId="{13385F86-3CD6-42B1-98E7-A530271F155A}" destId="{7D998F1C-B697-49FD-B1B7-8E5CAE7B975B}" srcOrd="2" destOrd="0" presId="urn:microsoft.com/office/officeart/2005/8/layout/hList1"/>
    <dgm:cxn modelId="{D6148332-0986-4A62-B297-8FCAE71F79CF}" type="presParOf" srcId="{7D998F1C-B697-49FD-B1B7-8E5CAE7B975B}" destId="{5A0898EF-3250-476A-AD0C-D93FDBEC44D4}" srcOrd="0" destOrd="0" presId="urn:microsoft.com/office/officeart/2005/8/layout/hList1"/>
    <dgm:cxn modelId="{4450C3F0-D22F-49B5-A427-3B0AA2AB68C2}" type="presParOf" srcId="{7D998F1C-B697-49FD-B1B7-8E5CAE7B975B}" destId="{8CB56F94-F77B-4629-BEB5-FDD2DBB1FAF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207FDD-EBE3-45D8-9113-B6CDC7D229D5}">
      <dsp:nvSpPr>
        <dsp:cNvPr id="0" name=""/>
        <dsp:cNvSpPr/>
      </dsp:nvSpPr>
      <dsp:spPr>
        <a:xfrm>
          <a:off x="-216477" y="0"/>
          <a:ext cx="7238510" cy="2313402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Peraturan  Presiden No 81 Tahun  2010  tentang </a:t>
          </a:r>
          <a:r>
            <a:rPr lang="en-US" sz="2300" kern="1200" dirty="0"/>
            <a:t>Grand Design R</a:t>
          </a:r>
          <a:r>
            <a:rPr lang="id-ID" sz="2300" kern="1200" dirty="0"/>
            <a:t>eformasi </a:t>
          </a:r>
          <a:r>
            <a:rPr lang="en-US" sz="2300" kern="1200" dirty="0"/>
            <a:t>B</a:t>
          </a:r>
          <a:r>
            <a:rPr lang="id-ID" sz="2300" kern="1200" dirty="0"/>
            <a:t>irokrasi Tahun </a:t>
          </a:r>
          <a:r>
            <a:rPr lang="en-US" sz="2300" kern="1200" dirty="0"/>
            <a:t> 2010-2025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Rancangan</a:t>
          </a:r>
          <a:r>
            <a:rPr lang="en-US" sz="1800" kern="1200" dirty="0"/>
            <a:t> </a:t>
          </a:r>
          <a:r>
            <a:rPr lang="en-US" sz="1800" kern="1200" dirty="0" err="1"/>
            <a:t>Induk</a:t>
          </a:r>
          <a:r>
            <a:rPr lang="en-US" sz="1800" kern="1200" dirty="0"/>
            <a:t> </a:t>
          </a:r>
          <a:r>
            <a:rPr lang="en-US" sz="1800" kern="1200" dirty="0" err="1"/>
            <a:t>Pelaksanaan</a:t>
          </a:r>
          <a:r>
            <a:rPr lang="en-US" sz="1800" kern="1200" dirty="0"/>
            <a:t> </a:t>
          </a:r>
          <a:r>
            <a:rPr lang="en-US" sz="1800" kern="1200" dirty="0" err="1"/>
            <a:t>Reformasi</a:t>
          </a:r>
          <a:r>
            <a:rPr lang="en-US" sz="1800" kern="1200" dirty="0"/>
            <a:t> </a:t>
          </a:r>
          <a:r>
            <a:rPr lang="en-US" sz="1800" kern="1200" dirty="0" err="1"/>
            <a:t>Birokrasi</a:t>
          </a:r>
          <a:r>
            <a:rPr lang="en-US" sz="1800" kern="1200" dirty="0"/>
            <a:t> </a:t>
          </a:r>
          <a:r>
            <a:rPr lang="en-US" sz="1800" kern="1200" dirty="0" err="1"/>
            <a:t>Nasional</a:t>
          </a:r>
          <a:endParaRPr lang="en-US" sz="1800" kern="1200" dirty="0"/>
        </a:p>
      </dsp:txBody>
      <dsp:txXfrm>
        <a:off x="-148720" y="67757"/>
        <a:ext cx="4895990" cy="2177888"/>
      </dsp:txXfrm>
    </dsp:sp>
    <dsp:sp modelId="{F29748AB-239C-4D5C-BFD3-55D4F9E202BE}">
      <dsp:nvSpPr>
        <dsp:cNvPr id="0" name=""/>
        <dsp:cNvSpPr/>
      </dsp:nvSpPr>
      <dsp:spPr>
        <a:xfrm>
          <a:off x="31130" y="2802785"/>
          <a:ext cx="8582243" cy="2313402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Peraturan Menteri PAN dan RB Nomor : 11 Tahun 2015 tentang </a:t>
          </a:r>
          <a:r>
            <a:rPr lang="en-US" sz="2300" kern="1200" dirty="0"/>
            <a:t>Road Map 2015-2019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b="1" kern="1200" dirty="0">
              <a:solidFill>
                <a:schemeClr val="bg1"/>
              </a:solidFill>
              <a:latin typeface="Calibri"/>
              <a:ea typeface="Calibri" pitchFamily="34" charset="0"/>
              <a:cs typeface="Times New Roman" pitchFamily="18" charset="0"/>
            </a:rPr>
            <a:t>Gelombang I : 2010 - 2014</a:t>
          </a:r>
          <a:endParaRPr lang="en-US" sz="1800" kern="1200" dirty="0">
            <a:solidFill>
              <a:schemeClr val="bg1"/>
            </a:solidFill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b="1" kern="1200" dirty="0">
              <a:solidFill>
                <a:schemeClr val="bg1"/>
              </a:solidFill>
              <a:latin typeface="Calibri"/>
              <a:ea typeface="Calibri" pitchFamily="34" charset="0"/>
              <a:cs typeface="Times New Roman" pitchFamily="18" charset="0"/>
            </a:rPr>
            <a:t>Gelombang II : 2015 – 2019 </a:t>
          </a:r>
          <a:r>
            <a:rPr lang="af-ZA" sz="1800" b="1" kern="1200" dirty="0">
              <a:solidFill>
                <a:schemeClr val="bg1"/>
              </a:solidFill>
              <a:latin typeface="Calibri"/>
              <a:ea typeface="Calibri" pitchFamily="34" charset="0"/>
              <a:cs typeface="Times New Roman" pitchFamily="18" charset="0"/>
            </a:rPr>
            <a:t>Operasionalisasi </a:t>
          </a:r>
          <a:r>
            <a:rPr lang="af-ZA" sz="1800" b="1" i="1" kern="1200" dirty="0">
              <a:solidFill>
                <a:schemeClr val="bg1"/>
              </a:solidFill>
              <a:latin typeface="Calibri"/>
              <a:ea typeface="Calibri" pitchFamily="34" charset="0"/>
              <a:cs typeface="Times New Roman" pitchFamily="18" charset="0"/>
            </a:rPr>
            <a:t>Grand Design</a:t>
          </a:r>
          <a:r>
            <a:rPr lang="af-ZA" sz="1800" b="1" kern="1200" dirty="0">
              <a:solidFill>
                <a:schemeClr val="bg1"/>
              </a:solidFill>
              <a:latin typeface="Calibri"/>
              <a:ea typeface="Calibri" pitchFamily="34" charset="0"/>
              <a:cs typeface="Times New Roman" pitchFamily="18" charset="0"/>
            </a:rPr>
            <a:t> Reformasi Birokrasi  </a:t>
          </a:r>
          <a:endParaRPr lang="en-US" sz="1800" kern="1200" dirty="0">
            <a:solidFill>
              <a:schemeClr val="bg1"/>
            </a:solidFill>
          </a:endParaRPr>
        </a:p>
      </dsp:txBody>
      <dsp:txXfrm>
        <a:off x="98887" y="2870542"/>
        <a:ext cx="5187745" cy="2177888"/>
      </dsp:txXfrm>
    </dsp:sp>
    <dsp:sp modelId="{0266F4B6-8D1B-475A-AD15-808565E83A2C}">
      <dsp:nvSpPr>
        <dsp:cNvPr id="0" name=""/>
        <dsp:cNvSpPr/>
      </dsp:nvSpPr>
      <dsp:spPr>
        <a:xfrm>
          <a:off x="5573252" y="1645589"/>
          <a:ext cx="1503711" cy="1503711"/>
        </a:xfrm>
        <a:prstGeom prst="downArrow">
          <a:avLst>
            <a:gd name="adj1" fmla="val 55000"/>
            <a:gd name="adj2" fmla="val 45000"/>
          </a:avLst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911587" y="1645589"/>
        <a:ext cx="827041" cy="11315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5D851F-AF5F-A948-BDE2-B97D108FB942}">
      <dsp:nvSpPr>
        <dsp:cNvPr id="0" name=""/>
        <dsp:cNvSpPr/>
      </dsp:nvSpPr>
      <dsp:spPr>
        <a:xfrm>
          <a:off x="0" y="1957017"/>
          <a:ext cx="3304901" cy="330490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1880" tIns="27940" rIns="18188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200" b="1" kern="1200" dirty="0"/>
            <a:t>Upaya untuk menata </a:t>
          </a:r>
          <a:r>
            <a:rPr lang="af-ZA" sz="2200" b="1" kern="1200" dirty="0"/>
            <a:t>ribuan proses tumpang tindih antar fungsi-fungsi pemerintahan </a:t>
          </a:r>
          <a:endParaRPr lang="en-US" sz="2200" kern="1200" dirty="0"/>
        </a:p>
      </dsp:txBody>
      <dsp:txXfrm>
        <a:off x="483992" y="2441009"/>
        <a:ext cx="2336917" cy="2336917"/>
      </dsp:txXfrm>
    </dsp:sp>
    <dsp:sp modelId="{38831B05-DA2C-4543-A728-02ED11E13A97}">
      <dsp:nvSpPr>
        <dsp:cNvPr id="0" name=""/>
        <dsp:cNvSpPr/>
      </dsp:nvSpPr>
      <dsp:spPr>
        <a:xfrm>
          <a:off x="2474133" y="1957017"/>
          <a:ext cx="3304901" cy="330490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1880" tIns="27940" rIns="18188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200" b="1" kern="1200" dirty="0"/>
            <a:t>Upaya </a:t>
          </a:r>
          <a:r>
            <a:rPr lang="af-ZA" sz="2200" b="1" kern="1200" dirty="0"/>
            <a:t>menata ulang proses birokrasi dari tingkat (</a:t>
          </a:r>
          <a:r>
            <a:rPr lang="af-ZA" sz="2200" b="1" i="1" kern="1200" dirty="0"/>
            <a:t>level</a:t>
          </a:r>
          <a:r>
            <a:rPr lang="af-ZA" sz="2200" b="1" kern="1200" dirty="0"/>
            <a:t>) tertinggi hingga terendah </a:t>
          </a:r>
          <a:endParaRPr lang="en-US" sz="2200" kern="1200" dirty="0"/>
        </a:p>
      </dsp:txBody>
      <dsp:txXfrm>
        <a:off x="2958125" y="2441009"/>
        <a:ext cx="2336917" cy="2336917"/>
      </dsp:txXfrm>
    </dsp:sp>
    <dsp:sp modelId="{6516E9C2-1FAF-0B41-B9C0-DBC92B0F37CC}">
      <dsp:nvSpPr>
        <dsp:cNvPr id="0" name=""/>
        <dsp:cNvSpPr/>
      </dsp:nvSpPr>
      <dsp:spPr>
        <a:xfrm>
          <a:off x="5295401" y="1957017"/>
          <a:ext cx="3304901" cy="330490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1880" tIns="27940" rIns="18188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200" b="1" kern="1200" dirty="0"/>
            <a:t>Upaya </a:t>
          </a:r>
          <a:r>
            <a:rPr lang="af-ZA" sz="2200" b="1" kern="1200" dirty="0"/>
            <a:t>merevisi dan membangun berbagai regulasi dan memodernkan berbagai kebijakan </a:t>
          </a:r>
          <a:endParaRPr lang="en-US" sz="2200" kern="1200" dirty="0"/>
        </a:p>
      </dsp:txBody>
      <dsp:txXfrm>
        <a:off x="5779393" y="2441009"/>
        <a:ext cx="2336917" cy="23369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121BD2-3A08-47FC-8FF7-7D4FA76D5E37}">
      <dsp:nvSpPr>
        <dsp:cNvPr id="0" name=""/>
        <dsp:cNvSpPr/>
      </dsp:nvSpPr>
      <dsp:spPr>
        <a:xfrm>
          <a:off x="0" y="401871"/>
          <a:ext cx="8136904" cy="5036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Mendapatkan</a:t>
          </a:r>
          <a:r>
            <a:rPr lang="en-US" sz="2100" kern="1200" dirty="0"/>
            <a:t> </a:t>
          </a:r>
          <a:r>
            <a:rPr lang="en-US" sz="2100" kern="1200" dirty="0" err="1"/>
            <a:t>komitmen</a:t>
          </a:r>
          <a:r>
            <a:rPr lang="en-US" sz="2100" kern="1200" dirty="0"/>
            <a:t> yang </a:t>
          </a:r>
          <a:r>
            <a:rPr lang="en-US" sz="2100" kern="1200" dirty="0" err="1"/>
            <a:t>kuat</a:t>
          </a:r>
          <a:r>
            <a:rPr lang="id-ID" sz="2100" kern="1200" dirty="0"/>
            <a:t> dari </a:t>
          </a:r>
          <a:r>
            <a:rPr lang="en-US" sz="2100" kern="1200" dirty="0" err="1"/>
            <a:t>pimpinan</a:t>
          </a:r>
          <a:endParaRPr lang="en-US" sz="2100" kern="1200" dirty="0"/>
        </a:p>
      </dsp:txBody>
      <dsp:txXfrm>
        <a:off x="24588" y="426459"/>
        <a:ext cx="8087728" cy="454509"/>
      </dsp:txXfrm>
    </dsp:sp>
    <dsp:sp modelId="{29BB7DB1-6B3B-42A5-AA46-E86BA26AFB07}">
      <dsp:nvSpPr>
        <dsp:cNvPr id="0" name=""/>
        <dsp:cNvSpPr/>
      </dsp:nvSpPr>
      <dsp:spPr>
        <a:xfrm>
          <a:off x="0" y="966036"/>
          <a:ext cx="8136904" cy="5036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Melibatkan</a:t>
          </a:r>
          <a:r>
            <a:rPr lang="en-US" sz="2100" kern="1200" dirty="0"/>
            <a:t> </a:t>
          </a:r>
          <a:r>
            <a:rPr lang="en-US" sz="2100" kern="1200" dirty="0" err="1"/>
            <a:t>seluruh</a:t>
          </a:r>
          <a:r>
            <a:rPr lang="en-US" sz="2100" kern="1200" dirty="0"/>
            <a:t> </a:t>
          </a:r>
          <a:r>
            <a:rPr lang="en-US" sz="2100" kern="1200" dirty="0" err="1"/>
            <a:t>pemangku</a:t>
          </a:r>
          <a:r>
            <a:rPr lang="en-US" sz="2100" kern="1200" dirty="0"/>
            <a:t> </a:t>
          </a:r>
          <a:r>
            <a:rPr lang="en-US" sz="2100" kern="1200" dirty="0" err="1"/>
            <a:t>kepentingan</a:t>
          </a:r>
          <a:endParaRPr lang="en-US" sz="2100" kern="1200" dirty="0"/>
        </a:p>
      </dsp:txBody>
      <dsp:txXfrm>
        <a:off x="24588" y="990624"/>
        <a:ext cx="8087728" cy="454509"/>
      </dsp:txXfrm>
    </dsp:sp>
    <dsp:sp modelId="{B0748723-97C9-417A-B204-D98551082F43}">
      <dsp:nvSpPr>
        <dsp:cNvPr id="0" name=""/>
        <dsp:cNvSpPr/>
      </dsp:nvSpPr>
      <dsp:spPr>
        <a:xfrm>
          <a:off x="0" y="1530201"/>
          <a:ext cx="8136904" cy="50368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Membentuk</a:t>
          </a:r>
          <a:r>
            <a:rPr lang="en-US" sz="2100" kern="1200" dirty="0"/>
            <a:t> </a:t>
          </a:r>
          <a:r>
            <a:rPr lang="en-US" sz="2100" kern="1200" dirty="0" err="1"/>
            <a:t>tim</a:t>
          </a:r>
          <a:r>
            <a:rPr lang="en-US" sz="2100" kern="1200" dirty="0"/>
            <a:t> </a:t>
          </a:r>
          <a:r>
            <a:rPr lang="en-US" sz="2100" kern="1200" dirty="0" err="1"/>
            <a:t>reformasi</a:t>
          </a:r>
          <a:r>
            <a:rPr lang="en-US" sz="2100" kern="1200" dirty="0"/>
            <a:t> </a:t>
          </a:r>
          <a:r>
            <a:rPr lang="en-US" sz="2100" kern="1200" dirty="0" err="1"/>
            <a:t>birokrasi</a:t>
          </a:r>
          <a:endParaRPr lang="en-US" sz="2100" kern="1200" dirty="0"/>
        </a:p>
      </dsp:txBody>
      <dsp:txXfrm>
        <a:off x="24588" y="1554789"/>
        <a:ext cx="8087728" cy="454509"/>
      </dsp:txXfrm>
    </dsp:sp>
    <dsp:sp modelId="{4C0C6ECB-B7C4-4F38-ABB1-3C7AECDE1B94}">
      <dsp:nvSpPr>
        <dsp:cNvPr id="0" name=""/>
        <dsp:cNvSpPr/>
      </dsp:nvSpPr>
      <dsp:spPr>
        <a:xfrm>
          <a:off x="0" y="2094366"/>
          <a:ext cx="8136904" cy="50368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Menetapkan</a:t>
          </a:r>
          <a:r>
            <a:rPr lang="en-US" sz="2100" kern="1200" dirty="0"/>
            <a:t> Road Map (8 Area </a:t>
          </a:r>
          <a:r>
            <a:rPr lang="en-US" sz="2100" kern="1200" dirty="0" err="1"/>
            <a:t>Perubahan</a:t>
          </a:r>
          <a:r>
            <a:rPr lang="en-US" sz="2100" kern="1200" dirty="0"/>
            <a:t>)</a:t>
          </a:r>
        </a:p>
      </dsp:txBody>
      <dsp:txXfrm>
        <a:off x="24588" y="2118954"/>
        <a:ext cx="8087728" cy="454509"/>
      </dsp:txXfrm>
    </dsp:sp>
    <dsp:sp modelId="{43B47336-E929-4741-94AD-A091906033F3}">
      <dsp:nvSpPr>
        <dsp:cNvPr id="0" name=""/>
        <dsp:cNvSpPr/>
      </dsp:nvSpPr>
      <dsp:spPr>
        <a:xfrm>
          <a:off x="0" y="2658532"/>
          <a:ext cx="8136904" cy="50368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>
              <a:solidFill>
                <a:schemeClr val="tx1"/>
              </a:solidFill>
            </a:rPr>
            <a:t>Menerapkan</a:t>
          </a:r>
          <a:r>
            <a:rPr lang="en-US" sz="2100" kern="1200" dirty="0">
              <a:solidFill>
                <a:schemeClr val="tx1"/>
              </a:solidFill>
            </a:rPr>
            <a:t> </a:t>
          </a:r>
          <a:r>
            <a:rPr lang="en-US" sz="2100" kern="1200" dirty="0" err="1">
              <a:solidFill>
                <a:schemeClr val="tx1"/>
              </a:solidFill>
            </a:rPr>
            <a:t>manajemen</a:t>
          </a:r>
          <a:r>
            <a:rPr lang="en-US" sz="2100" kern="1200" dirty="0">
              <a:solidFill>
                <a:schemeClr val="tx1"/>
              </a:solidFill>
            </a:rPr>
            <a:t> </a:t>
          </a:r>
          <a:r>
            <a:rPr lang="en-US" sz="2100" kern="1200" dirty="0" err="1">
              <a:solidFill>
                <a:schemeClr val="tx1"/>
              </a:solidFill>
            </a:rPr>
            <a:t>berbasis</a:t>
          </a:r>
          <a:r>
            <a:rPr lang="en-US" sz="2100" kern="1200" dirty="0">
              <a:solidFill>
                <a:schemeClr val="tx1"/>
              </a:solidFill>
            </a:rPr>
            <a:t> </a:t>
          </a:r>
          <a:r>
            <a:rPr lang="en-US" sz="2100" kern="1200" dirty="0" err="1">
              <a:solidFill>
                <a:schemeClr val="tx1"/>
              </a:solidFill>
            </a:rPr>
            <a:t>kinerja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24588" y="2683120"/>
        <a:ext cx="8087728" cy="454509"/>
      </dsp:txXfrm>
    </dsp:sp>
    <dsp:sp modelId="{E839F5A0-7DD2-4F75-BFCA-CA36E7134B33}">
      <dsp:nvSpPr>
        <dsp:cNvPr id="0" name=""/>
        <dsp:cNvSpPr/>
      </dsp:nvSpPr>
      <dsp:spPr>
        <a:xfrm>
          <a:off x="0" y="3222697"/>
          <a:ext cx="8136904" cy="5036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Menginformasikan</a:t>
          </a:r>
          <a:r>
            <a:rPr lang="en-US" sz="2100" kern="1200" dirty="0"/>
            <a:t> </a:t>
          </a:r>
          <a:r>
            <a:rPr lang="en-US" sz="2100" kern="1200" dirty="0" err="1"/>
            <a:t>upaya</a:t>
          </a:r>
          <a:r>
            <a:rPr lang="en-US" sz="2100" kern="1200" dirty="0"/>
            <a:t> </a:t>
          </a:r>
          <a:r>
            <a:rPr lang="en-US" sz="2100" kern="1200" dirty="0" err="1"/>
            <a:t>dan</a:t>
          </a:r>
          <a:r>
            <a:rPr lang="en-US" sz="2100" kern="1200" dirty="0"/>
            <a:t> </a:t>
          </a:r>
          <a:r>
            <a:rPr lang="en-US" sz="2100" kern="1200" dirty="0" err="1"/>
            <a:t>hasil</a:t>
          </a:r>
          <a:r>
            <a:rPr lang="en-US" sz="2100" kern="1200" dirty="0"/>
            <a:t> </a:t>
          </a:r>
          <a:r>
            <a:rPr lang="en-US" sz="2100" kern="1200" dirty="0" err="1"/>
            <a:t>secara</a:t>
          </a:r>
          <a:r>
            <a:rPr lang="en-US" sz="2100" kern="1200" dirty="0"/>
            <a:t> </a:t>
          </a:r>
          <a:r>
            <a:rPr lang="en-US" sz="2100" kern="1200" dirty="0" err="1"/>
            <a:t>berkala</a:t>
          </a:r>
          <a:r>
            <a:rPr lang="en-US" sz="2100" kern="1200" dirty="0"/>
            <a:t>, </a:t>
          </a:r>
          <a:r>
            <a:rPr lang="en-US" sz="2100" kern="1200" dirty="0" err="1"/>
            <a:t>termasuk</a:t>
          </a:r>
          <a:r>
            <a:rPr lang="en-US" sz="2100" kern="1200" dirty="0"/>
            <a:t> </a:t>
          </a:r>
          <a:r>
            <a:rPr lang="en-US" sz="2100" i="1" kern="1200" dirty="0"/>
            <a:t>quick wins</a:t>
          </a:r>
          <a:endParaRPr lang="en-US" sz="2100" kern="1200" dirty="0"/>
        </a:p>
      </dsp:txBody>
      <dsp:txXfrm>
        <a:off x="24588" y="3247285"/>
        <a:ext cx="8087728" cy="454509"/>
      </dsp:txXfrm>
    </dsp:sp>
    <dsp:sp modelId="{00370DCC-C550-4163-AA08-B15F8BAF8AA2}">
      <dsp:nvSpPr>
        <dsp:cNvPr id="0" name=""/>
        <dsp:cNvSpPr/>
      </dsp:nvSpPr>
      <dsp:spPr>
        <a:xfrm>
          <a:off x="0" y="3786862"/>
          <a:ext cx="8136904" cy="5036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Melaksanakan</a:t>
          </a:r>
          <a:r>
            <a:rPr lang="en-US" sz="2100" kern="1200" dirty="0"/>
            <a:t> monitoring </a:t>
          </a:r>
          <a:r>
            <a:rPr lang="en-US" sz="2100" kern="1200" dirty="0" err="1"/>
            <a:t>dan</a:t>
          </a:r>
          <a:r>
            <a:rPr lang="en-US" sz="2100" kern="1200" dirty="0"/>
            <a:t> </a:t>
          </a:r>
          <a:r>
            <a:rPr lang="en-US" sz="2100" kern="1200" dirty="0" err="1"/>
            <a:t>evaluasi</a:t>
          </a:r>
          <a:r>
            <a:rPr lang="en-US" sz="2100" kern="1200" dirty="0"/>
            <a:t> (PMPRB)</a:t>
          </a:r>
        </a:p>
      </dsp:txBody>
      <dsp:txXfrm>
        <a:off x="24588" y="3811450"/>
        <a:ext cx="8087728" cy="454509"/>
      </dsp:txXfrm>
    </dsp:sp>
    <dsp:sp modelId="{FA9A3ED5-8A15-4B22-B16E-A3DC6D129B05}">
      <dsp:nvSpPr>
        <dsp:cNvPr id="0" name=""/>
        <dsp:cNvSpPr/>
      </dsp:nvSpPr>
      <dsp:spPr>
        <a:xfrm>
          <a:off x="0" y="4351027"/>
          <a:ext cx="8136904" cy="50368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>
              <a:solidFill>
                <a:schemeClr val="tx1"/>
              </a:solidFill>
            </a:rPr>
            <a:t>Menindaklanjuti</a:t>
          </a:r>
          <a:r>
            <a:rPr lang="en-US" sz="2100" kern="1200" dirty="0">
              <a:solidFill>
                <a:schemeClr val="tx1"/>
              </a:solidFill>
            </a:rPr>
            <a:t> </a:t>
          </a:r>
          <a:r>
            <a:rPr lang="en-US" sz="2100" kern="1200" dirty="0" err="1">
              <a:solidFill>
                <a:schemeClr val="tx1"/>
              </a:solidFill>
            </a:rPr>
            <a:t>hasil</a:t>
          </a:r>
          <a:r>
            <a:rPr lang="en-US" sz="2100" kern="1200" dirty="0">
              <a:solidFill>
                <a:schemeClr val="tx1"/>
              </a:solidFill>
            </a:rPr>
            <a:t> monitoring </a:t>
          </a:r>
          <a:r>
            <a:rPr lang="en-US" sz="2100" kern="1200" dirty="0" err="1">
              <a:solidFill>
                <a:schemeClr val="tx1"/>
              </a:solidFill>
            </a:rPr>
            <a:t>dan</a:t>
          </a:r>
          <a:r>
            <a:rPr lang="en-US" sz="2100" kern="1200" dirty="0">
              <a:solidFill>
                <a:schemeClr val="tx1"/>
              </a:solidFill>
            </a:rPr>
            <a:t> </a:t>
          </a:r>
          <a:r>
            <a:rPr lang="en-US" sz="2100" kern="1200" dirty="0" err="1">
              <a:solidFill>
                <a:schemeClr val="tx1"/>
              </a:solidFill>
            </a:rPr>
            <a:t>evaluasi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24588" y="4375615"/>
        <a:ext cx="8087728" cy="4545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A3C8D0-8B2A-431B-BD38-B73001D69365}">
      <dsp:nvSpPr>
        <dsp:cNvPr id="0" name=""/>
        <dsp:cNvSpPr/>
      </dsp:nvSpPr>
      <dsp:spPr>
        <a:xfrm>
          <a:off x="0" y="323849"/>
          <a:ext cx="2571749" cy="154305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i="0" kern="1200" dirty="0"/>
            <a:t>Organisasi</a:t>
          </a:r>
          <a:endParaRPr lang="id-ID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400" b="0" i="0" kern="1200" dirty="0"/>
            <a:t>Organisasi yang tepat fungsi dan tepat ukuran</a:t>
          </a:r>
          <a:endParaRPr lang="id-ID" sz="1400" kern="1200" dirty="0"/>
        </a:p>
      </dsp:txBody>
      <dsp:txXfrm>
        <a:off x="0" y="323849"/>
        <a:ext cx="2571749" cy="1543050"/>
      </dsp:txXfrm>
    </dsp:sp>
    <dsp:sp modelId="{A0F3A838-F1A5-461F-B538-C54DB72AF1B4}">
      <dsp:nvSpPr>
        <dsp:cNvPr id="0" name=""/>
        <dsp:cNvSpPr/>
      </dsp:nvSpPr>
      <dsp:spPr>
        <a:xfrm>
          <a:off x="2828925" y="323849"/>
          <a:ext cx="2571749" cy="154305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i="0" kern="1200" dirty="0"/>
            <a:t>Tatalaksana</a:t>
          </a:r>
          <a:endParaRPr lang="id-ID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400" b="0" i="0" kern="1200" dirty="0"/>
            <a:t>Sistem, proses dan prosedur kerja yang jelas, efektif, efisien, terukur dan sesuai prinsip-prinsip good governance</a:t>
          </a:r>
          <a:endParaRPr lang="id-ID" sz="1400" kern="1200" dirty="0"/>
        </a:p>
      </dsp:txBody>
      <dsp:txXfrm>
        <a:off x="2828925" y="323849"/>
        <a:ext cx="2571749" cy="1543050"/>
      </dsp:txXfrm>
    </dsp:sp>
    <dsp:sp modelId="{00B14D17-7864-48C6-8956-28B35994AF17}">
      <dsp:nvSpPr>
        <dsp:cNvPr id="0" name=""/>
        <dsp:cNvSpPr/>
      </dsp:nvSpPr>
      <dsp:spPr>
        <a:xfrm>
          <a:off x="5657849" y="323849"/>
          <a:ext cx="2571749" cy="154305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i="0" kern="1200" dirty="0"/>
            <a:t>Peraturan Perundang-undangan</a:t>
          </a:r>
          <a:endParaRPr lang="id-ID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400" b="0" i="0" kern="1200" dirty="0"/>
            <a:t>Regulasi yang lebih tertib, tidak tumpang tindih dan kondusif</a:t>
          </a:r>
          <a:endParaRPr lang="id-ID" sz="1400" kern="1200" dirty="0"/>
        </a:p>
      </dsp:txBody>
      <dsp:txXfrm>
        <a:off x="5657849" y="323849"/>
        <a:ext cx="2571749" cy="1543050"/>
      </dsp:txXfrm>
    </dsp:sp>
    <dsp:sp modelId="{D3B17FF7-5CE4-401F-AD8E-C8CD335F7151}">
      <dsp:nvSpPr>
        <dsp:cNvPr id="0" name=""/>
        <dsp:cNvSpPr/>
      </dsp:nvSpPr>
      <dsp:spPr>
        <a:xfrm>
          <a:off x="0" y="2124075"/>
          <a:ext cx="2571749" cy="154305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i="0" kern="1200" dirty="0"/>
            <a:t>Sumber Daya Manusia Aparatur</a:t>
          </a:r>
          <a:endParaRPr lang="id-ID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400" b="0" i="0" kern="1200" dirty="0"/>
            <a:t>SDM aparatur yang berintegritas, netral, kompeten, capable, profesional, berkinerja tinggi dan sejahtera</a:t>
          </a:r>
          <a:endParaRPr lang="id-ID" sz="1400" kern="1200" dirty="0"/>
        </a:p>
      </dsp:txBody>
      <dsp:txXfrm>
        <a:off x="0" y="2124075"/>
        <a:ext cx="2571749" cy="1543050"/>
      </dsp:txXfrm>
    </dsp:sp>
    <dsp:sp modelId="{161AAF0C-5367-4634-B33D-E95C8EB626FF}">
      <dsp:nvSpPr>
        <dsp:cNvPr id="0" name=""/>
        <dsp:cNvSpPr/>
      </dsp:nvSpPr>
      <dsp:spPr>
        <a:xfrm>
          <a:off x="2828925" y="2124075"/>
          <a:ext cx="2571749" cy="154305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i="0" kern="1200" dirty="0"/>
            <a:t>Pengawasan</a:t>
          </a:r>
          <a:endParaRPr lang="id-ID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400" b="0" i="0" kern="1200" dirty="0"/>
            <a:t>Meningkatnya penyelenggaraan pemerintahan yang bebas KKN</a:t>
          </a:r>
          <a:endParaRPr lang="id-ID" sz="1400" kern="1200" dirty="0"/>
        </a:p>
      </dsp:txBody>
      <dsp:txXfrm>
        <a:off x="2828925" y="2124075"/>
        <a:ext cx="2571749" cy="1543050"/>
      </dsp:txXfrm>
    </dsp:sp>
    <dsp:sp modelId="{9B3B1226-5AA5-4254-967C-87F3B1724BE2}">
      <dsp:nvSpPr>
        <dsp:cNvPr id="0" name=""/>
        <dsp:cNvSpPr/>
      </dsp:nvSpPr>
      <dsp:spPr>
        <a:xfrm>
          <a:off x="5657849" y="2124075"/>
          <a:ext cx="2571749" cy="154305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i="0" kern="1200" dirty="0"/>
            <a:t>Akuntabilitas</a:t>
          </a:r>
          <a:endParaRPr lang="id-ID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400" b="0" i="0" kern="1200" dirty="0"/>
            <a:t>Meningkatnya kapasitas dan kapabilitas kinerja birokrasi</a:t>
          </a:r>
          <a:endParaRPr lang="id-ID" sz="1400" kern="1200" dirty="0"/>
        </a:p>
      </dsp:txBody>
      <dsp:txXfrm>
        <a:off x="5657849" y="2124075"/>
        <a:ext cx="2571749" cy="1543050"/>
      </dsp:txXfrm>
    </dsp:sp>
    <dsp:sp modelId="{F4DC75F0-52F9-4427-A2C5-6CE33BA21AD7}">
      <dsp:nvSpPr>
        <dsp:cNvPr id="0" name=""/>
        <dsp:cNvSpPr/>
      </dsp:nvSpPr>
      <dsp:spPr>
        <a:xfrm>
          <a:off x="1414462" y="3924300"/>
          <a:ext cx="2571749" cy="154305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i="0" kern="1200" dirty="0"/>
            <a:t>Pelayanan publik</a:t>
          </a:r>
          <a:endParaRPr lang="id-ID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b="0" i="0" kern="1200" dirty="0"/>
            <a:t>Pelayanan prima sesuai kebutuhan dan harapan masyarakat</a:t>
          </a:r>
          <a:endParaRPr lang="id-ID" sz="1400" kern="1200" dirty="0"/>
        </a:p>
      </dsp:txBody>
      <dsp:txXfrm>
        <a:off x="1414462" y="3924300"/>
        <a:ext cx="2571749" cy="1543050"/>
      </dsp:txXfrm>
    </dsp:sp>
    <dsp:sp modelId="{4066F878-0321-4E2F-BB4B-F13418DBF87B}">
      <dsp:nvSpPr>
        <dsp:cNvPr id="0" name=""/>
        <dsp:cNvSpPr/>
      </dsp:nvSpPr>
      <dsp:spPr>
        <a:xfrm>
          <a:off x="4243387" y="3924300"/>
          <a:ext cx="2571749" cy="154305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i="0" kern="1200" dirty="0"/>
            <a:t>Mindset dan cultural Set Aparatur</a:t>
          </a:r>
          <a:endParaRPr lang="id-ID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400" b="0" i="0" kern="1200" dirty="0"/>
            <a:t>Birokrasi dengan integritas dan kinerja yang tinggi</a:t>
          </a:r>
          <a:endParaRPr lang="id-ID" sz="1400" kern="1200" dirty="0"/>
        </a:p>
      </dsp:txBody>
      <dsp:txXfrm>
        <a:off x="4243387" y="3924300"/>
        <a:ext cx="2571749" cy="15430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FA3DF1-5079-4416-B664-2E2D89462C45}">
      <dsp:nvSpPr>
        <dsp:cNvPr id="0" name=""/>
        <dsp:cNvSpPr/>
      </dsp:nvSpPr>
      <dsp:spPr>
        <a:xfrm>
          <a:off x="0" y="25954"/>
          <a:ext cx="8229600" cy="100737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4200" kern="1200" dirty="0"/>
            <a:t>ZONA INTEGRITAS</a:t>
          </a:r>
        </a:p>
      </dsp:txBody>
      <dsp:txXfrm>
        <a:off x="49176" y="75130"/>
        <a:ext cx="8131248" cy="909018"/>
      </dsp:txXfrm>
    </dsp:sp>
    <dsp:sp modelId="{E5E44044-A6C6-4C60-8764-DEC5417DF2B2}">
      <dsp:nvSpPr>
        <dsp:cNvPr id="0" name=""/>
        <dsp:cNvSpPr/>
      </dsp:nvSpPr>
      <dsp:spPr>
        <a:xfrm>
          <a:off x="0" y="1033324"/>
          <a:ext cx="8229600" cy="4173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3340" rIns="298704" bIns="53340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3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predikat</a:t>
          </a:r>
          <a:r>
            <a:rPr lang="en-US" sz="33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yang </a:t>
          </a:r>
          <a:r>
            <a:rPr lang="en-US" sz="33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diberikan</a:t>
          </a:r>
          <a:r>
            <a:rPr lang="en-US" sz="33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3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kepada</a:t>
          </a:r>
          <a:r>
            <a:rPr lang="en-US" sz="33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id-ID" sz="33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instansi pemerintah </a:t>
          </a:r>
          <a:r>
            <a:rPr lang="en-US" sz="33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yang </a:t>
          </a:r>
          <a:r>
            <a:rPr lang="en-US" sz="33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pimpinan</a:t>
          </a:r>
          <a:r>
            <a:rPr lang="en-US" sz="33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3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dan</a:t>
          </a:r>
          <a:r>
            <a:rPr lang="en-US" sz="33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3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jajarannya</a:t>
          </a:r>
          <a:r>
            <a:rPr lang="en-US" sz="33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3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mempunyai</a:t>
          </a:r>
          <a:r>
            <a:rPr lang="en-US" sz="33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3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komitmen</a:t>
          </a:r>
          <a:r>
            <a:rPr lang="en-US" sz="33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3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untuk</a:t>
          </a:r>
          <a:r>
            <a:rPr lang="en-US" sz="33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3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mewujudkan</a:t>
          </a:r>
          <a:r>
            <a:rPr lang="en-US" sz="33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3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WBK</a:t>
          </a:r>
          <a:r>
            <a:rPr lang="id-ID" sz="33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/</a:t>
          </a:r>
          <a:r>
            <a:rPr lang="en-US" sz="33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WBBM </a:t>
          </a:r>
          <a:r>
            <a:rPr lang="en-US" sz="33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melalui</a:t>
          </a:r>
          <a:r>
            <a:rPr lang="en-US" sz="33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3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reformasi</a:t>
          </a:r>
          <a:r>
            <a:rPr lang="en-US" sz="33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3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birokrasi</a:t>
          </a:r>
          <a:r>
            <a:rPr lang="id-ID" sz="33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, khususnya dalam </a:t>
          </a:r>
          <a:r>
            <a:rPr lang="id-ID" sz="33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hal </a:t>
          </a:r>
          <a:r>
            <a:rPr lang="en-US" sz="33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pencegahan</a:t>
          </a:r>
          <a:r>
            <a:rPr lang="en-US" sz="33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3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korupsi</a:t>
          </a:r>
          <a:r>
            <a:rPr lang="en-US" sz="33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3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dan</a:t>
          </a:r>
          <a:r>
            <a:rPr lang="en-US" sz="33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3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peningkatan</a:t>
          </a:r>
          <a:r>
            <a:rPr lang="en-US" sz="33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3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kualitas</a:t>
          </a:r>
          <a:r>
            <a:rPr lang="en-US" sz="33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3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pelayanan</a:t>
          </a:r>
          <a:r>
            <a:rPr lang="en-US" sz="33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3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publi</a:t>
          </a:r>
          <a:r>
            <a:rPr lang="id-ID" sz="33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</a:t>
          </a:r>
          <a:endParaRPr lang="id-ID" sz="3300" b="1" kern="1200" dirty="0"/>
        </a:p>
      </dsp:txBody>
      <dsp:txXfrm>
        <a:off x="0" y="1033324"/>
        <a:ext cx="8229600" cy="41731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FA3DF1-5079-4416-B664-2E2D89462C45}">
      <dsp:nvSpPr>
        <dsp:cNvPr id="0" name=""/>
        <dsp:cNvSpPr/>
      </dsp:nvSpPr>
      <dsp:spPr>
        <a:xfrm>
          <a:off x="0" y="131637"/>
          <a:ext cx="8229600" cy="83947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500" kern="1200" dirty="0"/>
            <a:t>Menuju Wilayah Bebas dari Korupsi (WBK)</a:t>
          </a:r>
        </a:p>
      </dsp:txBody>
      <dsp:txXfrm>
        <a:off x="40980" y="172617"/>
        <a:ext cx="8147640" cy="757514"/>
      </dsp:txXfrm>
    </dsp:sp>
    <dsp:sp modelId="{E5E44044-A6C6-4C60-8764-DEC5417DF2B2}">
      <dsp:nvSpPr>
        <dsp:cNvPr id="0" name=""/>
        <dsp:cNvSpPr/>
      </dsp:nvSpPr>
      <dsp:spPr>
        <a:xfrm>
          <a:off x="0" y="971112"/>
          <a:ext cx="8229600" cy="4129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predikat</a:t>
          </a:r>
          <a:r>
            <a:rPr lang="en-US" sz="27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yang </a:t>
          </a:r>
          <a:r>
            <a:rPr lang="en-US" sz="27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diberikan</a:t>
          </a:r>
          <a:r>
            <a:rPr lang="en-US" sz="27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27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kepada</a:t>
          </a:r>
          <a:r>
            <a:rPr lang="en-US" sz="27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id-ID" sz="27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suatu Unit kerja </a:t>
          </a:r>
          <a:r>
            <a:rPr lang="id-ID" sz="27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27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y</a:t>
          </a:r>
          <a:r>
            <a:rPr lang="id-ID" sz="27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ang memenuhi sebagian besar manajemen perubahan, penataan tatalaksana, pentaan sistem manajemen SDM, penguatan pengawasan dan penguatan akuntabilitas kinerja</a:t>
          </a:r>
          <a:r>
            <a:rPr lang="en-US" sz="27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27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mempunyai</a:t>
          </a:r>
          <a:r>
            <a:rPr lang="en-US" sz="27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27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komitmen</a:t>
          </a:r>
          <a:r>
            <a:rPr lang="en-US" sz="27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27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untuk</a:t>
          </a:r>
          <a:r>
            <a:rPr lang="en-US" sz="27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27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mewujudkan</a:t>
          </a:r>
          <a:r>
            <a:rPr lang="en-US" sz="27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27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WBK</a:t>
          </a:r>
          <a:r>
            <a:rPr lang="id-ID" sz="27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/</a:t>
          </a:r>
          <a:r>
            <a:rPr lang="en-US" sz="27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WBBM </a:t>
          </a:r>
          <a:r>
            <a:rPr lang="en-US" sz="27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melalui</a:t>
          </a:r>
          <a:r>
            <a:rPr lang="en-US" sz="27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27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reformasi</a:t>
          </a:r>
          <a:r>
            <a:rPr lang="en-US" sz="27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27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birokrasi</a:t>
          </a:r>
          <a:r>
            <a:rPr lang="id-ID" sz="27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, khususnya dalam </a:t>
          </a:r>
          <a:r>
            <a:rPr lang="id-ID" sz="27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hal </a:t>
          </a:r>
          <a:r>
            <a:rPr lang="en-US" sz="27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pencegahan</a:t>
          </a:r>
          <a:r>
            <a:rPr lang="en-US" sz="27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27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korupsi</a:t>
          </a:r>
          <a:r>
            <a:rPr lang="en-US" sz="27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27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dan</a:t>
          </a:r>
          <a:r>
            <a:rPr lang="en-US" sz="27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27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peningkatan</a:t>
          </a:r>
          <a:r>
            <a:rPr lang="en-US" sz="27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27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kualitas</a:t>
          </a:r>
          <a:r>
            <a:rPr lang="en-US" sz="27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27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pelayanan</a:t>
          </a:r>
          <a:r>
            <a:rPr lang="en-US" sz="27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27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publi</a:t>
          </a:r>
          <a:r>
            <a:rPr lang="id-ID" sz="27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</a:t>
          </a:r>
          <a:endParaRPr lang="id-ID" sz="2700" b="1" kern="1200" dirty="0"/>
        </a:p>
      </dsp:txBody>
      <dsp:txXfrm>
        <a:off x="0" y="971112"/>
        <a:ext cx="8229600" cy="41296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FA3DF1-5079-4416-B664-2E2D89462C45}">
      <dsp:nvSpPr>
        <dsp:cNvPr id="0" name=""/>
        <dsp:cNvSpPr/>
      </dsp:nvSpPr>
      <dsp:spPr>
        <a:xfrm>
          <a:off x="0" y="81799"/>
          <a:ext cx="8229600" cy="159120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4000" kern="1200" dirty="0"/>
            <a:t>Menuju Wilayah Birokrasi Bersih dan Melayani ( WBBM)</a:t>
          </a:r>
        </a:p>
      </dsp:txBody>
      <dsp:txXfrm>
        <a:off x="77676" y="159475"/>
        <a:ext cx="8074248" cy="1435848"/>
      </dsp:txXfrm>
    </dsp:sp>
    <dsp:sp modelId="{E5E44044-A6C6-4C60-8764-DEC5417DF2B2}">
      <dsp:nvSpPr>
        <dsp:cNvPr id="0" name=""/>
        <dsp:cNvSpPr/>
      </dsp:nvSpPr>
      <dsp:spPr>
        <a:xfrm>
          <a:off x="0" y="1672999"/>
          <a:ext cx="8229600" cy="347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1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predikat</a:t>
          </a:r>
          <a:r>
            <a:rPr lang="en-US" sz="31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yang </a:t>
          </a:r>
          <a:r>
            <a:rPr lang="en-US" sz="31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diberikan</a:t>
          </a:r>
          <a:r>
            <a:rPr lang="en-US" sz="31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100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kepada</a:t>
          </a:r>
          <a:r>
            <a:rPr lang="en-US" sz="31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id-ID" sz="31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suatu Unit kerja </a:t>
          </a:r>
          <a:r>
            <a:rPr lang="id-ID" sz="31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1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y</a:t>
          </a:r>
          <a:r>
            <a:rPr lang="id-ID" sz="31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ang memenuhi sebagian besar manajemen perubahan, penataan tatalaksana, penataan sistem manajemen SDM, penguatan pengawasan dan penguatan akuntabilitas kinerja</a:t>
          </a:r>
          <a:r>
            <a:rPr lang="en-US" sz="31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id-ID" sz="3100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dan </a:t>
          </a:r>
          <a:r>
            <a:rPr lang="en-US" sz="31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pe</a:t>
          </a:r>
          <a:r>
            <a:rPr lang="id-ID" sz="31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nguatan </a:t>
          </a:r>
          <a:r>
            <a:rPr lang="en-US" sz="31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1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kualitas</a:t>
          </a:r>
          <a:r>
            <a:rPr lang="en-US" sz="31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1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pelayanan</a:t>
          </a:r>
          <a:r>
            <a:rPr lang="en-US" sz="31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3100" b="1" kern="1200" dirty="0" err="1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publi</a:t>
          </a:r>
          <a:r>
            <a:rPr lang="id-ID" sz="3100" b="1" kern="1200" dirty="0"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rPr>
            <a:t>k</a:t>
          </a:r>
          <a:endParaRPr lang="id-ID" sz="3100" b="1" kern="1200" dirty="0"/>
        </a:p>
      </dsp:txBody>
      <dsp:txXfrm>
        <a:off x="0" y="1672999"/>
        <a:ext cx="8229600" cy="34776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D8B345-2852-4419-A0A4-D269C3A701E0}">
      <dsp:nvSpPr>
        <dsp:cNvPr id="0" name=""/>
        <dsp:cNvSpPr/>
      </dsp:nvSpPr>
      <dsp:spPr>
        <a:xfrm>
          <a:off x="-6288195" y="-962619"/>
          <a:ext cx="7490465" cy="7490465"/>
        </a:xfrm>
        <a:prstGeom prst="blockArc">
          <a:avLst>
            <a:gd name="adj1" fmla="val 18900000"/>
            <a:gd name="adj2" fmla="val 2700000"/>
            <a:gd name="adj3" fmla="val 288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95967A-2291-4819-8E4B-34AAC2BA39F1}">
      <dsp:nvSpPr>
        <dsp:cNvPr id="0" name=""/>
        <dsp:cNvSpPr/>
      </dsp:nvSpPr>
      <dsp:spPr>
        <a:xfrm>
          <a:off x="390400" y="252995"/>
          <a:ext cx="7117204" cy="50576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1453" tIns="35560" rIns="35560" bIns="3556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PENCANANGAN ZONA INTEGRITAS.</a:t>
          </a:r>
        </a:p>
      </dsp:txBody>
      <dsp:txXfrm>
        <a:off x="390400" y="252995"/>
        <a:ext cx="7117204" cy="505767"/>
      </dsp:txXfrm>
    </dsp:sp>
    <dsp:sp modelId="{21AE53F0-350F-442F-BA8D-88F765EAC718}">
      <dsp:nvSpPr>
        <dsp:cNvPr id="0" name=""/>
        <dsp:cNvSpPr/>
      </dsp:nvSpPr>
      <dsp:spPr>
        <a:xfrm>
          <a:off x="74295" y="189774"/>
          <a:ext cx="632209" cy="6322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66ABDE-1762-4F99-B6F7-8D1493BC90A3}">
      <dsp:nvSpPr>
        <dsp:cNvPr id="0" name=""/>
        <dsp:cNvSpPr/>
      </dsp:nvSpPr>
      <dsp:spPr>
        <a:xfrm>
          <a:off x="848418" y="1012092"/>
          <a:ext cx="6659186" cy="505767"/>
        </a:xfrm>
        <a:prstGeom prst="rect">
          <a:avLst/>
        </a:prstGeom>
        <a:solidFill>
          <a:schemeClr val="accent3">
            <a:hueOff val="606085"/>
            <a:satOff val="-6106"/>
            <a:lumOff val="-17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1453" tIns="35560" rIns="35560" bIns="3556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TETAPKAN UNIT KERJA YANG AKAN DIJADIKAN ZONA INTEGRITAS MENUJU WILAYAH BEBAS DARI KORUPSI (WBK)/WILAYAH BIROKRASI BERSIH DAN MELAYANI (WBBM).</a:t>
          </a:r>
        </a:p>
      </dsp:txBody>
      <dsp:txXfrm>
        <a:off x="848418" y="1012092"/>
        <a:ext cx="6659186" cy="505767"/>
      </dsp:txXfrm>
    </dsp:sp>
    <dsp:sp modelId="{D87A5CEE-B78A-409D-A607-29FC0CC6DB8A}">
      <dsp:nvSpPr>
        <dsp:cNvPr id="0" name=""/>
        <dsp:cNvSpPr/>
      </dsp:nvSpPr>
      <dsp:spPr>
        <a:xfrm>
          <a:off x="532313" y="948871"/>
          <a:ext cx="632209" cy="6322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606085"/>
              <a:satOff val="-6106"/>
              <a:lumOff val="-17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83E1E1-C194-4D60-89B0-62DF53F45ED7}">
      <dsp:nvSpPr>
        <dsp:cNvPr id="0" name=""/>
        <dsp:cNvSpPr/>
      </dsp:nvSpPr>
      <dsp:spPr>
        <a:xfrm>
          <a:off x="1099410" y="1770632"/>
          <a:ext cx="6408194" cy="505767"/>
        </a:xfrm>
        <a:prstGeom prst="rect">
          <a:avLst/>
        </a:prstGeom>
        <a:solidFill>
          <a:schemeClr val="accent3">
            <a:hueOff val="1212169"/>
            <a:satOff val="-12211"/>
            <a:lumOff val="-346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1453" tIns="35560" rIns="35560" bIns="3556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TETAPKAN RENCANA AKSI REFORMASI BIROKRASI UNTUK UNIT KERJA ZONA INTEGRITAS.</a:t>
          </a:r>
        </a:p>
      </dsp:txBody>
      <dsp:txXfrm>
        <a:off x="1099410" y="1770632"/>
        <a:ext cx="6408194" cy="505767"/>
      </dsp:txXfrm>
    </dsp:sp>
    <dsp:sp modelId="{960267F9-2E1D-4DB1-89AA-93F1C9BFF174}">
      <dsp:nvSpPr>
        <dsp:cNvPr id="0" name=""/>
        <dsp:cNvSpPr/>
      </dsp:nvSpPr>
      <dsp:spPr>
        <a:xfrm>
          <a:off x="783305" y="1707411"/>
          <a:ext cx="632209" cy="6322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212169"/>
              <a:satOff val="-12211"/>
              <a:lumOff val="-34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BDC53D-1555-4D2B-AC51-356258720EEA}">
      <dsp:nvSpPr>
        <dsp:cNvPr id="0" name=""/>
        <dsp:cNvSpPr/>
      </dsp:nvSpPr>
      <dsp:spPr>
        <a:xfrm>
          <a:off x="1179549" y="2529729"/>
          <a:ext cx="6328055" cy="505767"/>
        </a:xfrm>
        <a:prstGeom prst="rect">
          <a:avLst/>
        </a:prstGeom>
        <a:solidFill>
          <a:schemeClr val="accent3">
            <a:hueOff val="1818254"/>
            <a:satOff val="-18317"/>
            <a:lumOff val="-5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1453" tIns="35560" rIns="35560" bIns="3556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PELAKSANAAN RENCANA AKSI. </a:t>
          </a:r>
        </a:p>
      </dsp:txBody>
      <dsp:txXfrm>
        <a:off x="1179549" y="2529729"/>
        <a:ext cx="6328055" cy="505767"/>
      </dsp:txXfrm>
    </dsp:sp>
    <dsp:sp modelId="{500C4280-BEA6-462B-AA22-3315F3B46FFC}">
      <dsp:nvSpPr>
        <dsp:cNvPr id="0" name=""/>
        <dsp:cNvSpPr/>
      </dsp:nvSpPr>
      <dsp:spPr>
        <a:xfrm>
          <a:off x="863444" y="2466508"/>
          <a:ext cx="632209" cy="6322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818254"/>
              <a:satOff val="-18317"/>
              <a:lumOff val="-5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FD82D8-0671-4DE4-9A82-96C5476E73C1}">
      <dsp:nvSpPr>
        <dsp:cNvPr id="0" name=""/>
        <dsp:cNvSpPr/>
      </dsp:nvSpPr>
      <dsp:spPr>
        <a:xfrm>
          <a:off x="1099410" y="3288826"/>
          <a:ext cx="6408194" cy="505767"/>
        </a:xfrm>
        <a:prstGeom prst="rect">
          <a:avLst/>
        </a:prstGeom>
        <a:solidFill>
          <a:schemeClr val="accent3">
            <a:hueOff val="2424339"/>
            <a:satOff val="-24423"/>
            <a:lumOff val="-69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1453" tIns="35560" rIns="35560" bIns="3556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UKUR INDIKATOR HASIL DAN PROSES YANG DICAPAI.</a:t>
          </a:r>
        </a:p>
      </dsp:txBody>
      <dsp:txXfrm>
        <a:off x="1099410" y="3288826"/>
        <a:ext cx="6408194" cy="505767"/>
      </dsp:txXfrm>
    </dsp:sp>
    <dsp:sp modelId="{3CD46A78-5467-4236-B24A-6B4496D06B0F}">
      <dsp:nvSpPr>
        <dsp:cNvPr id="0" name=""/>
        <dsp:cNvSpPr/>
      </dsp:nvSpPr>
      <dsp:spPr>
        <a:xfrm>
          <a:off x="783305" y="3225605"/>
          <a:ext cx="632209" cy="6322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424339"/>
              <a:satOff val="-24423"/>
              <a:lumOff val="-69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73D274-3367-4EAB-AEC1-F0C2474F670C}">
      <dsp:nvSpPr>
        <dsp:cNvPr id="0" name=""/>
        <dsp:cNvSpPr/>
      </dsp:nvSpPr>
      <dsp:spPr>
        <a:xfrm>
          <a:off x="848418" y="4047366"/>
          <a:ext cx="6659186" cy="505767"/>
        </a:xfrm>
        <a:prstGeom prst="rect">
          <a:avLst/>
        </a:prstGeom>
        <a:solidFill>
          <a:schemeClr val="accent3">
            <a:hueOff val="3030423"/>
            <a:satOff val="-30528"/>
            <a:lumOff val="-86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1453" tIns="35560" rIns="35560" bIns="3556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LAKUKAN MONITORING DAN EVALUASI ATAS INDIKATOR HASIL DAN PROSES YANG DICAPAI.</a:t>
          </a:r>
        </a:p>
      </dsp:txBody>
      <dsp:txXfrm>
        <a:off x="848418" y="4047366"/>
        <a:ext cx="6659186" cy="505767"/>
      </dsp:txXfrm>
    </dsp:sp>
    <dsp:sp modelId="{F2096E60-575E-4731-AAE5-B0D28A018867}">
      <dsp:nvSpPr>
        <dsp:cNvPr id="0" name=""/>
        <dsp:cNvSpPr/>
      </dsp:nvSpPr>
      <dsp:spPr>
        <a:xfrm>
          <a:off x="532313" y="3984146"/>
          <a:ext cx="632209" cy="6322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3030423"/>
              <a:satOff val="-30528"/>
              <a:lumOff val="-86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ADBD4B-54C2-45BB-9E99-888909F9043F}">
      <dsp:nvSpPr>
        <dsp:cNvPr id="0" name=""/>
        <dsp:cNvSpPr/>
      </dsp:nvSpPr>
      <dsp:spPr>
        <a:xfrm>
          <a:off x="390400" y="4806463"/>
          <a:ext cx="7117204" cy="505767"/>
        </a:xfrm>
        <a:prstGeom prst="rect">
          <a:avLst/>
        </a:prstGeom>
        <a:solidFill>
          <a:schemeClr val="accent3">
            <a:hueOff val="3636508"/>
            <a:satOff val="-36634"/>
            <a:lumOff val="-10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1453" tIns="35560" rIns="35560" bIns="3556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AJUKAN USULAN UNTUK DIEVALUASI OLEH KEMENTERIAN PANRB.</a:t>
          </a:r>
        </a:p>
      </dsp:txBody>
      <dsp:txXfrm>
        <a:off x="390400" y="4806463"/>
        <a:ext cx="7117204" cy="505767"/>
      </dsp:txXfrm>
    </dsp:sp>
    <dsp:sp modelId="{DC9D0E80-B1EE-4E00-A82C-8AB1B8CB27DC}">
      <dsp:nvSpPr>
        <dsp:cNvPr id="0" name=""/>
        <dsp:cNvSpPr/>
      </dsp:nvSpPr>
      <dsp:spPr>
        <a:xfrm>
          <a:off x="74295" y="4743242"/>
          <a:ext cx="632209" cy="6322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3636508"/>
              <a:satOff val="-36634"/>
              <a:lumOff val="-103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1CFB9-3F3F-485D-BC75-3A76AFBC4732}">
      <dsp:nvSpPr>
        <dsp:cNvPr id="0" name=""/>
        <dsp:cNvSpPr/>
      </dsp:nvSpPr>
      <dsp:spPr>
        <a:xfrm>
          <a:off x="2566116" y="1715300"/>
          <a:ext cx="5584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8455" y="45720"/>
              </a:lnTo>
            </a:path>
          </a:pathLst>
        </a:custGeom>
        <a:noFill/>
        <a:ln w="38100" cap="flat" cmpd="sng" algn="ctr">
          <a:solidFill>
            <a:schemeClr val="accent6"/>
          </a:solidFill>
          <a:prstDash val="solid"/>
          <a:tailEnd type="arrow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830617" y="1758075"/>
        <a:ext cx="29452" cy="5890"/>
      </dsp:txXfrm>
    </dsp:sp>
    <dsp:sp modelId="{474CB7B9-E7D3-47FF-A3D5-E17D5016F8B8}">
      <dsp:nvSpPr>
        <dsp:cNvPr id="0" name=""/>
        <dsp:cNvSpPr/>
      </dsp:nvSpPr>
      <dsp:spPr>
        <a:xfrm>
          <a:off x="6803" y="992686"/>
          <a:ext cx="2561112" cy="153666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PENCANANGAN ZI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200" kern="1200" dirty="0"/>
            <a:t>Penandatanganan Pakta Integritas oleh seluruh atau sebagian besar pegawai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200" kern="1200" dirty="0"/>
            <a:t>Pernyataan komitmen telah siap membangun Zona Integritas</a:t>
          </a:r>
        </a:p>
      </dsp:txBody>
      <dsp:txXfrm>
        <a:off x="6803" y="992686"/>
        <a:ext cx="2561112" cy="1536667"/>
      </dsp:txXfrm>
    </dsp:sp>
    <dsp:sp modelId="{D70AF8DA-A954-48D7-BFD1-B6B4917DCB8D}">
      <dsp:nvSpPr>
        <dsp:cNvPr id="0" name=""/>
        <dsp:cNvSpPr/>
      </dsp:nvSpPr>
      <dsp:spPr>
        <a:xfrm>
          <a:off x="5716284" y="1715300"/>
          <a:ext cx="5584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8455" y="45720"/>
              </a:lnTo>
            </a:path>
          </a:pathLst>
        </a:custGeom>
        <a:noFill/>
        <a:ln w="38100" cap="flat" cmpd="sng" algn="ctr">
          <a:solidFill>
            <a:schemeClr val="accent6"/>
          </a:solidFill>
          <a:prstDash val="solid"/>
          <a:tailEnd type="arrow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5980786" y="1758075"/>
        <a:ext cx="29452" cy="5890"/>
      </dsp:txXfrm>
    </dsp:sp>
    <dsp:sp modelId="{F2958BE6-4D3F-4F46-A554-31071F74F4B7}">
      <dsp:nvSpPr>
        <dsp:cNvPr id="0" name=""/>
        <dsp:cNvSpPr/>
      </dsp:nvSpPr>
      <dsp:spPr>
        <a:xfrm>
          <a:off x="3156972" y="992686"/>
          <a:ext cx="2561112" cy="153666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PEMBANGUNAN ZI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200" kern="1200" dirty="0"/>
            <a:t>Menetapkan unit kerja yang akan diusulkan menuju WBK/WBBM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200" kern="1200" dirty="0"/>
            <a:t>Membangun unit kerja menuju WBK/WBBM</a:t>
          </a:r>
        </a:p>
      </dsp:txBody>
      <dsp:txXfrm>
        <a:off x="3156972" y="992686"/>
        <a:ext cx="2561112" cy="1536667"/>
      </dsp:txXfrm>
    </dsp:sp>
    <dsp:sp modelId="{07A19ACE-53D7-45BE-99EE-42928011C6F5}">
      <dsp:nvSpPr>
        <dsp:cNvPr id="0" name=""/>
        <dsp:cNvSpPr/>
      </dsp:nvSpPr>
      <dsp:spPr>
        <a:xfrm>
          <a:off x="1287359" y="2527554"/>
          <a:ext cx="6300337" cy="558455"/>
        </a:xfrm>
        <a:custGeom>
          <a:avLst/>
          <a:gdLst/>
          <a:ahLst/>
          <a:cxnLst/>
          <a:rect l="0" t="0" r="0" b="0"/>
          <a:pathLst>
            <a:path>
              <a:moveTo>
                <a:pt x="6300337" y="0"/>
              </a:moveTo>
              <a:lnTo>
                <a:pt x="6300337" y="296327"/>
              </a:lnTo>
              <a:lnTo>
                <a:pt x="0" y="296327"/>
              </a:lnTo>
              <a:lnTo>
                <a:pt x="0" y="558455"/>
              </a:lnTo>
            </a:path>
          </a:pathLst>
        </a:custGeom>
        <a:noFill/>
        <a:ln w="38100" cap="flat" cmpd="sng" algn="ctr">
          <a:solidFill>
            <a:schemeClr val="accent6"/>
          </a:solidFill>
          <a:prstDash val="solid"/>
          <a:tailEnd type="arrow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4279333" y="2803837"/>
        <a:ext cx="316390" cy="5890"/>
      </dsp:txXfrm>
    </dsp:sp>
    <dsp:sp modelId="{54B7191B-0AA2-4D41-8117-1D86331D8ADA}">
      <dsp:nvSpPr>
        <dsp:cNvPr id="0" name=""/>
        <dsp:cNvSpPr/>
      </dsp:nvSpPr>
      <dsp:spPr>
        <a:xfrm>
          <a:off x="6307140" y="992686"/>
          <a:ext cx="2561112" cy="153666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PENGUSULAN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200" kern="1200" dirty="0"/>
            <a:t>Penilaian Mandiri oleh Tim Penilai Internal (TPI)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200" kern="1200" dirty="0"/>
            <a:t>TPI melaporkan kepada pimpinan instansi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200" kern="1200" dirty="0"/>
            <a:t>Pengusulan ke Kemen PAN RB</a:t>
          </a:r>
        </a:p>
      </dsp:txBody>
      <dsp:txXfrm>
        <a:off x="6307140" y="992686"/>
        <a:ext cx="2561112" cy="1536667"/>
      </dsp:txXfrm>
    </dsp:sp>
    <dsp:sp modelId="{3D547FF0-1D3D-4F48-A5FD-636FE8911969}">
      <dsp:nvSpPr>
        <dsp:cNvPr id="0" name=""/>
        <dsp:cNvSpPr/>
      </dsp:nvSpPr>
      <dsp:spPr>
        <a:xfrm>
          <a:off x="2566116" y="3841024"/>
          <a:ext cx="5584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8455" y="45720"/>
              </a:lnTo>
            </a:path>
          </a:pathLst>
        </a:custGeom>
        <a:noFill/>
        <a:ln w="38100" cap="flat" cmpd="sng" algn="ctr">
          <a:solidFill>
            <a:schemeClr val="accent6"/>
          </a:solidFill>
          <a:prstDash val="solid"/>
          <a:tailEnd type="arrow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830617" y="3883798"/>
        <a:ext cx="29452" cy="5890"/>
      </dsp:txXfrm>
    </dsp:sp>
    <dsp:sp modelId="{11ED9AC1-AE99-41C5-A952-338249F37938}">
      <dsp:nvSpPr>
        <dsp:cNvPr id="0" name=""/>
        <dsp:cNvSpPr/>
      </dsp:nvSpPr>
      <dsp:spPr>
        <a:xfrm>
          <a:off x="6803" y="3118410"/>
          <a:ext cx="2561112" cy="1536667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Reviu TPN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200" kern="1200" dirty="0"/>
            <a:t>Reviu oleh Tim Penilai Nasional</a:t>
          </a:r>
        </a:p>
      </dsp:txBody>
      <dsp:txXfrm>
        <a:off x="6803" y="3118410"/>
        <a:ext cx="2561112" cy="1536667"/>
      </dsp:txXfrm>
    </dsp:sp>
    <dsp:sp modelId="{5184D644-277F-41F4-AF09-B5261DE51738}">
      <dsp:nvSpPr>
        <dsp:cNvPr id="0" name=""/>
        <dsp:cNvSpPr/>
      </dsp:nvSpPr>
      <dsp:spPr>
        <a:xfrm>
          <a:off x="3156972" y="3118410"/>
          <a:ext cx="2561112" cy="1536667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Penetapan WBK/WBBM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200" kern="1200" dirty="0"/>
            <a:t>MenPANRB mengusulkan kepada Instansi Pemerintah agar unit kerja ditetapkan menjadi WBK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200" kern="1200" dirty="0"/>
            <a:t>MenPANRB menetapkan unit kerja sebagai WBBM</a:t>
          </a:r>
        </a:p>
      </dsp:txBody>
      <dsp:txXfrm>
        <a:off x="3156972" y="3118410"/>
        <a:ext cx="2561112" cy="153666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3A838-F1A5-461F-B538-C54DB72AF1B4}">
      <dsp:nvSpPr>
        <dsp:cNvPr id="0" name=""/>
        <dsp:cNvSpPr/>
      </dsp:nvSpPr>
      <dsp:spPr>
        <a:xfrm>
          <a:off x="1076920" y="2381"/>
          <a:ext cx="2893218" cy="173593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b="1" i="0" kern="1200" dirty="0"/>
            <a:t>Tatalaksana</a:t>
          </a:r>
          <a:endParaRPr lang="id-ID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500" b="0" i="0" kern="1200" dirty="0"/>
            <a:t>Sistem, proses dan prosedur kerja yang jelas, efektif, efisien, terukur dan sesuai prinsip-prinsip good governance</a:t>
          </a:r>
          <a:endParaRPr lang="id-ID" sz="1500" kern="1200" dirty="0"/>
        </a:p>
      </dsp:txBody>
      <dsp:txXfrm>
        <a:off x="1076920" y="2381"/>
        <a:ext cx="2893218" cy="1735931"/>
      </dsp:txXfrm>
    </dsp:sp>
    <dsp:sp modelId="{D3B17FF7-5CE4-401F-AD8E-C8CD335F7151}">
      <dsp:nvSpPr>
        <dsp:cNvPr id="0" name=""/>
        <dsp:cNvSpPr/>
      </dsp:nvSpPr>
      <dsp:spPr>
        <a:xfrm>
          <a:off x="4259460" y="2381"/>
          <a:ext cx="2893218" cy="173593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b="1" i="0" kern="1200" dirty="0"/>
            <a:t>Sumber Daya Manusia Aparatur</a:t>
          </a:r>
          <a:endParaRPr lang="id-ID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500" b="0" i="0" kern="1200" dirty="0"/>
            <a:t>SDM aparatur yang berintegritas, netral, kompeten, capable, profesional, berkinerja tinggi dan sejahtera</a:t>
          </a:r>
          <a:endParaRPr lang="id-ID" sz="1500" kern="1200" dirty="0"/>
        </a:p>
      </dsp:txBody>
      <dsp:txXfrm>
        <a:off x="4259460" y="2381"/>
        <a:ext cx="2893218" cy="1735931"/>
      </dsp:txXfrm>
    </dsp:sp>
    <dsp:sp modelId="{161AAF0C-5367-4634-B33D-E95C8EB626FF}">
      <dsp:nvSpPr>
        <dsp:cNvPr id="0" name=""/>
        <dsp:cNvSpPr/>
      </dsp:nvSpPr>
      <dsp:spPr>
        <a:xfrm>
          <a:off x="1076920" y="2027634"/>
          <a:ext cx="2893218" cy="173593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b="1" i="0" kern="1200" dirty="0"/>
            <a:t>Pengawasan</a:t>
          </a:r>
          <a:endParaRPr lang="id-ID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500" b="0" i="0" kern="1200" dirty="0"/>
            <a:t>Meningkatnya penyelenggaraan pemerintahan yang bebas KKN</a:t>
          </a:r>
          <a:endParaRPr lang="id-ID" sz="1500" kern="1200" dirty="0"/>
        </a:p>
      </dsp:txBody>
      <dsp:txXfrm>
        <a:off x="1076920" y="2027634"/>
        <a:ext cx="2893218" cy="1735931"/>
      </dsp:txXfrm>
    </dsp:sp>
    <dsp:sp modelId="{9B3B1226-5AA5-4254-967C-87F3B1724BE2}">
      <dsp:nvSpPr>
        <dsp:cNvPr id="0" name=""/>
        <dsp:cNvSpPr/>
      </dsp:nvSpPr>
      <dsp:spPr>
        <a:xfrm>
          <a:off x="4259460" y="2027634"/>
          <a:ext cx="2893218" cy="173593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b="1" i="0" kern="1200" dirty="0"/>
            <a:t>Akuntabilitas</a:t>
          </a:r>
          <a:endParaRPr lang="id-ID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500" b="0" i="0" kern="1200" dirty="0"/>
            <a:t>Meningkatnya kapasitas dan kapabilitas kinerja birokrasi</a:t>
          </a:r>
          <a:endParaRPr lang="id-ID" sz="1500" kern="1200" dirty="0"/>
        </a:p>
      </dsp:txBody>
      <dsp:txXfrm>
        <a:off x="4259460" y="2027634"/>
        <a:ext cx="2893218" cy="1735931"/>
      </dsp:txXfrm>
    </dsp:sp>
    <dsp:sp modelId="{F4DC75F0-52F9-4427-A2C5-6CE33BA21AD7}">
      <dsp:nvSpPr>
        <dsp:cNvPr id="0" name=""/>
        <dsp:cNvSpPr/>
      </dsp:nvSpPr>
      <dsp:spPr>
        <a:xfrm>
          <a:off x="1076920" y="4052887"/>
          <a:ext cx="2893218" cy="173593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b="1" i="0" kern="1200" dirty="0"/>
            <a:t>Pelayanan publik</a:t>
          </a:r>
          <a:endParaRPr lang="id-ID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500" b="0" i="0" kern="1200" dirty="0"/>
            <a:t>Pelayanan prima sesuai kebutuhan dan harapan masyarakat</a:t>
          </a:r>
          <a:endParaRPr lang="id-ID" sz="1500" kern="1200" dirty="0"/>
        </a:p>
      </dsp:txBody>
      <dsp:txXfrm>
        <a:off x="1076920" y="4052887"/>
        <a:ext cx="2893218" cy="1735931"/>
      </dsp:txXfrm>
    </dsp:sp>
    <dsp:sp modelId="{4066F878-0321-4E2F-BB4B-F13418DBF87B}">
      <dsp:nvSpPr>
        <dsp:cNvPr id="0" name=""/>
        <dsp:cNvSpPr/>
      </dsp:nvSpPr>
      <dsp:spPr>
        <a:xfrm>
          <a:off x="4259460" y="4052887"/>
          <a:ext cx="2893218" cy="173593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b="1" i="0" kern="1200" dirty="0"/>
            <a:t>Mindset dan cultural Set Aparatur</a:t>
          </a:r>
          <a:endParaRPr lang="id-ID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500" b="0" i="0" kern="1200" dirty="0"/>
            <a:t>Birokrasi dengan integritas dan kinerja yang tinggi</a:t>
          </a:r>
          <a:endParaRPr lang="id-ID" sz="1500" kern="1200" dirty="0"/>
        </a:p>
      </dsp:txBody>
      <dsp:txXfrm>
        <a:off x="4259460" y="4052887"/>
        <a:ext cx="2893218" cy="173593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3A838-F1A5-461F-B538-C54DB72AF1B4}">
      <dsp:nvSpPr>
        <dsp:cNvPr id="0" name=""/>
        <dsp:cNvSpPr/>
      </dsp:nvSpPr>
      <dsp:spPr>
        <a:xfrm>
          <a:off x="1004" y="348964"/>
          <a:ext cx="3917900" cy="23507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b="1" i="0" kern="1200" dirty="0"/>
            <a:t>a. Meningkatnya komitmen seluruh jajaran pimpinan dan pegawai unit kerja dalam membangun Zona Integritas menuju WBK/WBBM </a:t>
          </a:r>
          <a:endParaRPr lang="id-ID" sz="2500" kern="1200" dirty="0"/>
        </a:p>
      </dsp:txBody>
      <dsp:txXfrm>
        <a:off x="1004" y="348964"/>
        <a:ext cx="3917900" cy="2350740"/>
      </dsp:txXfrm>
    </dsp:sp>
    <dsp:sp modelId="{161AAF0C-5367-4634-B33D-E95C8EB626FF}">
      <dsp:nvSpPr>
        <dsp:cNvPr id="0" name=""/>
        <dsp:cNvSpPr/>
      </dsp:nvSpPr>
      <dsp:spPr>
        <a:xfrm>
          <a:off x="4310695" y="348964"/>
          <a:ext cx="3917900" cy="23507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b="1" i="0" kern="1200" dirty="0"/>
            <a:t>B  Terjadinya perubahan pola pikir dan budaya kerja pada unit kerja yang diusulkan sebagi ZI menuju WBK/WBBM </a:t>
          </a:r>
          <a:endParaRPr lang="id-ID" sz="2500" kern="1200" dirty="0"/>
        </a:p>
      </dsp:txBody>
      <dsp:txXfrm>
        <a:off x="4310695" y="348964"/>
        <a:ext cx="3917900" cy="2350740"/>
      </dsp:txXfrm>
    </dsp:sp>
    <dsp:sp modelId="{9B3B1226-5AA5-4254-967C-87F3B1724BE2}">
      <dsp:nvSpPr>
        <dsp:cNvPr id="0" name=""/>
        <dsp:cNvSpPr/>
      </dsp:nvSpPr>
      <dsp:spPr>
        <a:xfrm>
          <a:off x="2155849" y="3091495"/>
          <a:ext cx="3917900" cy="23507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b="1" i="0" kern="1200" dirty="0"/>
            <a:t>c. Menurunnya resiko kegagalan yang disebabkan kemungkinan tibulnya resistensi terhadap perubahan </a:t>
          </a:r>
          <a:endParaRPr lang="id-ID" sz="2500" kern="1200" dirty="0"/>
        </a:p>
      </dsp:txBody>
      <dsp:txXfrm>
        <a:off x="2155849" y="3091495"/>
        <a:ext cx="3917900" cy="235074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22E29D-374A-472E-BFA1-F755C368C375}">
      <dsp:nvSpPr>
        <dsp:cNvPr id="0" name=""/>
        <dsp:cNvSpPr/>
      </dsp:nvSpPr>
      <dsp:spPr>
        <a:xfrm>
          <a:off x="38" y="6030"/>
          <a:ext cx="3703141" cy="1065600"/>
        </a:xfrm>
        <a:prstGeom prst="rect">
          <a:avLst/>
        </a:prstGeom>
        <a:solidFill>
          <a:schemeClr val="tx1">
            <a:lumMod val="85000"/>
            <a:lumOff val="1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b="1" kern="1200" dirty="0"/>
            <a:t>Tim Kerja (1)</a:t>
          </a:r>
          <a:endParaRPr lang="en-US" sz="2000" kern="1200" dirty="0"/>
        </a:p>
      </dsp:txBody>
      <dsp:txXfrm>
        <a:off x="38" y="6030"/>
        <a:ext cx="3703141" cy="1065600"/>
      </dsp:txXfrm>
    </dsp:sp>
    <dsp:sp modelId="{C43FFA72-AD28-4094-B5DB-A53006B1251E}">
      <dsp:nvSpPr>
        <dsp:cNvPr id="0" name=""/>
        <dsp:cNvSpPr/>
      </dsp:nvSpPr>
      <dsp:spPr>
        <a:xfrm>
          <a:off x="38" y="1071630"/>
          <a:ext cx="3703141" cy="3875339"/>
        </a:xfrm>
        <a:prstGeom prst="rect">
          <a:avLst/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>
              <a:latin typeface="Aharoni" panose="02010803020104030203" pitchFamily="2" charset="-79"/>
              <a:cs typeface="Aharoni" panose="02010803020104030203" pitchFamily="2" charset="-79"/>
            </a:rPr>
            <a:t>Tim  telah dibentuk</a:t>
          </a:r>
          <a:endParaRPr lang="en-US" sz="2000" kern="1200" dirty="0">
            <a:latin typeface="Aharoni" panose="02010803020104030203" pitchFamily="2" charset="-79"/>
            <a:cs typeface="Aharoni" panose="02010803020104030203" pitchFamily="2" charset="-79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latin typeface="Aharoni" panose="02010803020104030203" pitchFamily="2" charset="-79"/>
            <a:cs typeface="Aharoni" panose="02010803020104030203" pitchFamily="2" charset="-79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Penentuan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anggota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tim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selain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pimpinan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dipi</a:t>
          </a:r>
          <a:r>
            <a:rPr lang="id-ID" sz="2000" kern="1200" dirty="0">
              <a:latin typeface="Aharoni" panose="02010803020104030203" pitchFamily="2" charset="-79"/>
              <a:cs typeface="Aharoni" panose="02010803020104030203" pitchFamily="2" charset="-79"/>
            </a:rPr>
            <a:t>l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ih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melalui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prosedur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yang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jelas</a:t>
          </a:r>
          <a:endParaRPr lang="en-US" sz="2000" kern="1200" dirty="0">
            <a:latin typeface="Aharoni" panose="02010803020104030203" pitchFamily="2" charset="-79"/>
            <a:cs typeface="Aharoni" panose="02010803020104030203" pitchFamily="2" charset="-79"/>
          </a:endParaRPr>
        </a:p>
      </dsp:txBody>
      <dsp:txXfrm>
        <a:off x="38" y="1071630"/>
        <a:ext cx="3703141" cy="3875339"/>
      </dsp:txXfrm>
    </dsp:sp>
    <dsp:sp modelId="{72CF0495-6959-4D97-A245-73D73AA170C8}">
      <dsp:nvSpPr>
        <dsp:cNvPr id="0" name=""/>
        <dsp:cNvSpPr/>
      </dsp:nvSpPr>
      <dsp:spPr>
        <a:xfrm>
          <a:off x="4221619" y="6030"/>
          <a:ext cx="3703141" cy="1065600"/>
        </a:xfrm>
        <a:prstGeom prst="rect">
          <a:avLst/>
        </a:prstGeom>
        <a:solidFill>
          <a:schemeClr val="tx1">
            <a:lumMod val="85000"/>
            <a:lumOff val="1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b="1" kern="1200" dirty="0"/>
            <a:t>Rencana Kerja </a:t>
          </a:r>
          <a:r>
            <a:rPr lang="id-ID" sz="2000" kern="1200" dirty="0"/>
            <a:t>pembangunan ZI (1)  </a:t>
          </a:r>
          <a:endParaRPr lang="en-US" sz="2000" kern="1200" dirty="0"/>
        </a:p>
      </dsp:txBody>
      <dsp:txXfrm>
        <a:off x="4221619" y="6030"/>
        <a:ext cx="3703141" cy="1065600"/>
      </dsp:txXfrm>
    </dsp:sp>
    <dsp:sp modelId="{8B0C1C7C-3E5B-49E4-9C6F-02255205087F}">
      <dsp:nvSpPr>
        <dsp:cNvPr id="0" name=""/>
        <dsp:cNvSpPr/>
      </dsp:nvSpPr>
      <dsp:spPr>
        <a:xfrm>
          <a:off x="4221619" y="1071630"/>
          <a:ext cx="3703141" cy="3875339"/>
        </a:xfrm>
        <a:prstGeom prst="rect">
          <a:avLst/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5">
              <a:tint val="40000"/>
              <a:alpha val="90000"/>
              <a:hueOff val="6634047"/>
              <a:satOff val="-36822"/>
              <a:lumOff val="-48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>
              <a:latin typeface="Aharoni" panose="02010803020104030203" pitchFamily="2" charset="-79"/>
              <a:cs typeface="Aharoni" panose="02010803020104030203" pitchFamily="2" charset="-79"/>
            </a:rPr>
            <a:t>Rencana kerja pembangunan ZI   telah dibuat.</a:t>
          </a:r>
          <a:endParaRPr lang="en-US" sz="2000" kern="1200" dirty="0">
            <a:latin typeface="Aharoni" panose="02010803020104030203" pitchFamily="2" charset="-79"/>
            <a:cs typeface="Aharoni" panose="02010803020104030203" pitchFamily="2" charset="-79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latin typeface="Aharoni" panose="02010803020104030203" pitchFamily="2" charset="-79"/>
            <a:cs typeface="Aharoni" panose="02010803020104030203" pitchFamily="2" charset="-79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Dalam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dokumen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pembangunan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terdapat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target-target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prioritas</a:t>
          </a:r>
          <a:endParaRPr lang="en-US" sz="2000" kern="1200" dirty="0">
            <a:latin typeface="Aharoni" panose="02010803020104030203" pitchFamily="2" charset="-79"/>
            <a:cs typeface="Aharoni" panose="02010803020104030203" pitchFamily="2" charset="-79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latin typeface="Aharoni" panose="02010803020104030203" pitchFamily="2" charset="-79"/>
            <a:cs typeface="Aharoni" panose="02010803020104030203" pitchFamily="2" charset="-79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>
              <a:latin typeface="Aharoni" panose="02010803020104030203" pitchFamily="2" charset="-79"/>
              <a:cs typeface="Aharoni" panose="02010803020104030203" pitchFamily="2" charset="-79"/>
            </a:rPr>
            <a:t>Telah terdapat mekanisme atau media untuk mensosialisasikan pembangunan ZI menuju  WBK/WBBM</a:t>
          </a:r>
          <a:endParaRPr lang="en-US" sz="2000" kern="1200" dirty="0">
            <a:latin typeface="Aharoni" panose="02010803020104030203" pitchFamily="2" charset="-79"/>
            <a:cs typeface="Aharoni" panose="02010803020104030203" pitchFamily="2" charset="-79"/>
          </a:endParaRPr>
        </a:p>
      </dsp:txBody>
      <dsp:txXfrm>
        <a:off x="4221619" y="1071630"/>
        <a:ext cx="3703141" cy="387533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D9D4B3-9D6D-4BB9-BCAD-4D974AAA4D36}">
      <dsp:nvSpPr>
        <dsp:cNvPr id="0" name=""/>
        <dsp:cNvSpPr/>
      </dsp:nvSpPr>
      <dsp:spPr>
        <a:xfrm>
          <a:off x="9526" y="4311"/>
          <a:ext cx="3610973" cy="750458"/>
        </a:xfrm>
        <a:prstGeom prst="rect">
          <a:avLst/>
        </a:prstGeom>
        <a:solidFill>
          <a:schemeClr val="tx1">
            <a:lumMod val="85000"/>
            <a:lumOff val="1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Pemantauan</a:t>
          </a:r>
          <a:r>
            <a:rPr lang="en-US" sz="2000" b="1" kern="1200" dirty="0"/>
            <a:t> Dan </a:t>
          </a:r>
          <a:r>
            <a:rPr lang="en-US" sz="2000" b="1" kern="1200" dirty="0" err="1"/>
            <a:t>Evaluasi</a:t>
          </a:r>
          <a:r>
            <a:rPr lang="en-US" sz="2000" b="1" kern="1200" dirty="0"/>
            <a:t> Pembangunan WBK/WBBM (2)</a:t>
          </a:r>
          <a:endParaRPr lang="en-US" sz="2000" kern="1200" dirty="0"/>
        </a:p>
      </dsp:txBody>
      <dsp:txXfrm>
        <a:off x="9526" y="4311"/>
        <a:ext cx="3610973" cy="750458"/>
      </dsp:txXfrm>
    </dsp:sp>
    <dsp:sp modelId="{5FA16B8B-AE96-4F50-A1C2-848D7BEC0FF2}">
      <dsp:nvSpPr>
        <dsp:cNvPr id="0" name=""/>
        <dsp:cNvSpPr/>
      </dsp:nvSpPr>
      <dsp:spPr>
        <a:xfrm>
          <a:off x="6832" y="808885"/>
          <a:ext cx="3608100" cy="3857087"/>
        </a:xfrm>
        <a:prstGeom prst="rect">
          <a:avLst/>
        </a:prstGeom>
        <a:solidFill>
          <a:schemeClr val="bg1">
            <a:lumMod val="95000"/>
          </a:schemeClr>
        </a:solidFill>
        <a:ln w="9525" cap="flat" cmpd="sng" algn="ctr">
          <a:solidFill>
            <a:srgbClr val="663300">
              <a:alpha val="90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Kegiatan</a:t>
          </a:r>
          <a:r>
            <a:rPr lang="en-US" sz="2000" kern="12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pembangunan</a:t>
          </a:r>
          <a:r>
            <a:rPr lang="en-US" sz="2000" kern="12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telah</a:t>
          </a:r>
          <a:r>
            <a:rPr lang="en-US" sz="2000" kern="12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dilaksanakan</a:t>
          </a:r>
          <a:r>
            <a:rPr lang="en-US" sz="2000" kern="12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sesuai</a:t>
          </a:r>
          <a:r>
            <a:rPr lang="en-US" sz="2000" kern="12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rencana</a:t>
          </a:r>
          <a:endParaRPr lang="en-US" sz="2000" kern="1200" dirty="0">
            <a:solidFill>
              <a:srgbClr val="002060"/>
            </a:solidFill>
            <a:latin typeface="Aharoni" panose="02010803020104030203" pitchFamily="2" charset="-79"/>
            <a:cs typeface="Aharoni" panose="02010803020104030203" pitchFamily="2" charset="-79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solidFill>
              <a:srgbClr val="002060"/>
            </a:solidFill>
            <a:latin typeface="Aharoni" panose="02010803020104030203" pitchFamily="2" charset="-79"/>
            <a:cs typeface="Aharoni" panose="02010803020104030203" pitchFamily="2" charset="-79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Monitoring </a:t>
          </a:r>
          <a:r>
            <a:rPr lang="en-US" sz="2000" kern="12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dan</a:t>
          </a:r>
          <a:r>
            <a:rPr lang="en-US" sz="2000" kern="12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evaluasi</a:t>
          </a:r>
          <a:r>
            <a:rPr lang="en-US" sz="2000" kern="12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terhadap</a:t>
          </a:r>
          <a:r>
            <a:rPr lang="en-US" sz="2000" kern="12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pembangunan</a:t>
          </a:r>
          <a:r>
            <a:rPr lang="en-US" sz="2000" kern="12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Zona</a:t>
          </a:r>
          <a:r>
            <a:rPr lang="en-US" sz="2000" kern="12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Integritas</a:t>
          </a:r>
          <a:endParaRPr lang="en-US" sz="2000" kern="1200" dirty="0">
            <a:solidFill>
              <a:srgbClr val="002060"/>
            </a:solidFill>
            <a:latin typeface="Aharoni" panose="02010803020104030203" pitchFamily="2" charset="-79"/>
            <a:cs typeface="Aharoni" panose="02010803020104030203" pitchFamily="2" charset="-79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solidFill>
              <a:srgbClr val="002060"/>
            </a:solidFill>
            <a:latin typeface="Aharoni" panose="02010803020104030203" pitchFamily="2" charset="-79"/>
            <a:cs typeface="Aharoni" panose="02010803020104030203" pitchFamily="2" charset="-79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Hasil</a:t>
          </a:r>
          <a:r>
            <a:rPr lang="en-US" sz="2000" kern="12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Monitoring </a:t>
          </a:r>
          <a:r>
            <a:rPr lang="en-US" sz="2000" kern="12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dan</a:t>
          </a:r>
          <a:r>
            <a:rPr lang="en-US" sz="2000" kern="12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Evaluasi</a:t>
          </a:r>
          <a:r>
            <a:rPr lang="en-US" sz="2000" kern="12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telah</a:t>
          </a:r>
          <a:r>
            <a:rPr lang="en-US" sz="2000" kern="12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rPr>
            <a:t>ditindaklanjuti</a:t>
          </a:r>
          <a:endParaRPr lang="en-US" sz="2000" kern="1200" dirty="0">
            <a:solidFill>
              <a:srgbClr val="002060"/>
            </a:solidFill>
            <a:latin typeface="Aharoni" panose="02010803020104030203" pitchFamily="2" charset="-79"/>
            <a:cs typeface="Aharoni" panose="02010803020104030203" pitchFamily="2" charset="-79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000" kern="1200" dirty="0"/>
        </a:p>
      </dsp:txBody>
      <dsp:txXfrm>
        <a:off x="6832" y="808885"/>
        <a:ext cx="3608100" cy="3857087"/>
      </dsp:txXfrm>
    </dsp:sp>
    <dsp:sp modelId="{0F22E29D-374A-472E-BFA1-F755C368C375}">
      <dsp:nvSpPr>
        <dsp:cNvPr id="0" name=""/>
        <dsp:cNvSpPr/>
      </dsp:nvSpPr>
      <dsp:spPr>
        <a:xfrm>
          <a:off x="4124497" y="4311"/>
          <a:ext cx="4515673" cy="750458"/>
        </a:xfrm>
        <a:prstGeom prst="rect">
          <a:avLst/>
        </a:prstGeom>
        <a:solidFill>
          <a:schemeClr val="tx1">
            <a:lumMod val="85000"/>
            <a:lumOff val="1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</a:t>
          </a:r>
          <a:r>
            <a:rPr lang="id-ID" sz="2000" b="1" kern="1200" dirty="0"/>
            <a:t>erubahan pola pikir dan budaya </a:t>
          </a:r>
          <a:r>
            <a:rPr lang="en-US" sz="2000" b="1" kern="1200" dirty="0" err="1"/>
            <a:t>kerja</a:t>
          </a:r>
          <a:r>
            <a:rPr lang="en-US" sz="2000" b="1" kern="1200" dirty="0"/>
            <a:t> (1)</a:t>
          </a:r>
          <a:endParaRPr lang="en-US" sz="2000" kern="1200" dirty="0"/>
        </a:p>
      </dsp:txBody>
      <dsp:txXfrm>
        <a:off x="4124497" y="4311"/>
        <a:ext cx="4515673" cy="750458"/>
      </dsp:txXfrm>
    </dsp:sp>
    <dsp:sp modelId="{C43FFA72-AD28-4094-B5DB-A53006B1251E}">
      <dsp:nvSpPr>
        <dsp:cNvPr id="0" name=""/>
        <dsp:cNvSpPr/>
      </dsp:nvSpPr>
      <dsp:spPr>
        <a:xfrm>
          <a:off x="4219908" y="824931"/>
          <a:ext cx="4420262" cy="3857087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Pimpinan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berperan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sebagai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role model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dalam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pelaksanaan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Pembangunan WBK/WBBM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agen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perubahan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sudah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ditetapkan</a:t>
          </a:r>
          <a:endParaRPr lang="en-US" sz="2000" kern="1200" dirty="0">
            <a:latin typeface="Aharoni" panose="02010803020104030203" pitchFamily="2" charset="-79"/>
            <a:cs typeface="Aharoni" panose="02010803020104030203" pitchFamily="2" charset="-79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latin typeface="Aharoni" panose="02010803020104030203" pitchFamily="2" charset="-79"/>
            <a:cs typeface="Aharoni" panose="02010803020104030203" pitchFamily="2" charset="-79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Pelatihan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budaya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kerja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dan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pola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pikir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di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lingkungan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organisasi</a:t>
          </a:r>
          <a:endParaRPr lang="en-US" sz="2000" kern="1200" dirty="0">
            <a:latin typeface="Aharoni" panose="02010803020104030203" pitchFamily="2" charset="-79"/>
            <a:cs typeface="Aharoni" panose="02010803020104030203" pitchFamily="2" charset="-79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latin typeface="Aharoni" panose="02010803020104030203" pitchFamily="2" charset="-79"/>
            <a:cs typeface="Aharoni" panose="02010803020104030203" pitchFamily="2" charset="-79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keterlibatan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anggota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organisasi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dalam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pembangunan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Zona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Integritas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US" sz="2000" kern="1200" dirty="0" err="1">
              <a:latin typeface="Aharoni" panose="02010803020104030203" pitchFamily="2" charset="-79"/>
              <a:cs typeface="Aharoni" panose="02010803020104030203" pitchFamily="2" charset="-79"/>
            </a:rPr>
            <a:t>menuju</a:t>
          </a:r>
          <a:r>
            <a:rPr lang="en-US" sz="2000" kern="1200" dirty="0">
              <a:latin typeface="Aharoni" panose="02010803020104030203" pitchFamily="2" charset="-79"/>
              <a:cs typeface="Aharoni" panose="02010803020104030203" pitchFamily="2" charset="-79"/>
            </a:rPr>
            <a:t> WBK/WBBM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</dsp:txBody>
      <dsp:txXfrm>
        <a:off x="4219908" y="824931"/>
        <a:ext cx="4420262" cy="385708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3A838-F1A5-461F-B538-C54DB72AF1B4}">
      <dsp:nvSpPr>
        <dsp:cNvPr id="0" name=""/>
        <dsp:cNvSpPr/>
      </dsp:nvSpPr>
      <dsp:spPr>
        <a:xfrm>
          <a:off x="1004" y="348964"/>
          <a:ext cx="3917900" cy="23507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b="1" i="0" kern="1200" dirty="0"/>
            <a:t>a. Meningkatnya penggunaan Teknologi Informasi dalam proses penyelenggaraan manajemen pemerintahan di ZI menuju WBL/WBBM</a:t>
          </a:r>
          <a:endParaRPr lang="id-ID" sz="2500" kern="1200" dirty="0"/>
        </a:p>
      </dsp:txBody>
      <dsp:txXfrm>
        <a:off x="1004" y="348964"/>
        <a:ext cx="3917900" cy="2350740"/>
      </dsp:txXfrm>
    </dsp:sp>
    <dsp:sp modelId="{D3B17FF7-5CE4-401F-AD8E-C8CD335F7151}">
      <dsp:nvSpPr>
        <dsp:cNvPr id="0" name=""/>
        <dsp:cNvSpPr/>
      </dsp:nvSpPr>
      <dsp:spPr>
        <a:xfrm>
          <a:off x="4310695" y="348964"/>
          <a:ext cx="3917900" cy="23507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b="1" i="0" kern="1200" dirty="0"/>
            <a:t>b. Meningkatnya efisiensi dan efektivitas proses manajemen pemerintahan di zona Integritas menuju WBK/WBBM</a:t>
          </a:r>
          <a:endParaRPr lang="id-ID" sz="2500" kern="1200" dirty="0"/>
        </a:p>
      </dsp:txBody>
      <dsp:txXfrm>
        <a:off x="4310695" y="348964"/>
        <a:ext cx="3917900" cy="2350740"/>
      </dsp:txXfrm>
    </dsp:sp>
    <dsp:sp modelId="{161AAF0C-5367-4634-B33D-E95C8EB626FF}">
      <dsp:nvSpPr>
        <dsp:cNvPr id="0" name=""/>
        <dsp:cNvSpPr/>
      </dsp:nvSpPr>
      <dsp:spPr>
        <a:xfrm>
          <a:off x="2155849" y="3091495"/>
          <a:ext cx="3917900" cy="23507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b="1" i="0" kern="1200" dirty="0"/>
            <a:t>c. Meningkatnya kinerja di Zona Integritas menuju WBK/WBBM</a:t>
          </a:r>
          <a:endParaRPr lang="id-ID" sz="2500" kern="1200" dirty="0"/>
        </a:p>
      </dsp:txBody>
      <dsp:txXfrm>
        <a:off x="2155849" y="3091495"/>
        <a:ext cx="3917900" cy="235074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1550CC-357A-45D1-BD37-AAD22A663817}">
      <dsp:nvSpPr>
        <dsp:cNvPr id="0" name=""/>
        <dsp:cNvSpPr/>
      </dsp:nvSpPr>
      <dsp:spPr>
        <a:xfrm>
          <a:off x="37" y="246031"/>
          <a:ext cx="3596320" cy="583016"/>
        </a:xfrm>
        <a:prstGeom prst="rect">
          <a:avLst/>
        </a:prstGeom>
        <a:solidFill>
          <a:srgbClr val="6633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Prosedur</a:t>
          </a:r>
          <a:r>
            <a:rPr lang="en-US" sz="1600" b="1" kern="1200" dirty="0"/>
            <a:t> </a:t>
          </a:r>
          <a:r>
            <a:rPr lang="en-US" sz="1600" b="1" kern="1200" dirty="0" err="1"/>
            <a:t>operasional</a:t>
          </a:r>
          <a:r>
            <a:rPr lang="en-US" sz="1600" b="1" kern="1200" dirty="0"/>
            <a:t> </a:t>
          </a:r>
          <a:r>
            <a:rPr lang="en-US" sz="1600" b="1" kern="1200" dirty="0" err="1"/>
            <a:t>tetap</a:t>
          </a:r>
          <a:r>
            <a:rPr lang="en-US" sz="1600" b="1" kern="1200" dirty="0"/>
            <a:t> (SOP) </a:t>
          </a:r>
          <a:r>
            <a:rPr lang="en-US" sz="1600" b="1" kern="1200" dirty="0" err="1"/>
            <a:t>kegiatan</a:t>
          </a:r>
          <a:r>
            <a:rPr lang="en-US" sz="1600" b="1" kern="1200" dirty="0"/>
            <a:t> </a:t>
          </a:r>
          <a:r>
            <a:rPr lang="en-US" sz="1600" b="1" kern="1200" dirty="0" err="1"/>
            <a:t>utama</a:t>
          </a:r>
          <a:r>
            <a:rPr lang="en-US" sz="1600" b="1" kern="1200" dirty="0"/>
            <a:t> (1,5)</a:t>
          </a:r>
          <a:endParaRPr lang="en-US" sz="1600" kern="1200" dirty="0"/>
        </a:p>
      </dsp:txBody>
      <dsp:txXfrm>
        <a:off x="37" y="246031"/>
        <a:ext cx="3596320" cy="583016"/>
      </dsp:txXfrm>
    </dsp:sp>
    <dsp:sp modelId="{545F4C7C-24B9-401E-AC40-CB57A1377712}">
      <dsp:nvSpPr>
        <dsp:cNvPr id="0" name=""/>
        <dsp:cNvSpPr/>
      </dsp:nvSpPr>
      <dsp:spPr>
        <a:xfrm>
          <a:off x="37" y="829048"/>
          <a:ext cx="3596320" cy="4106520"/>
        </a:xfrm>
        <a:prstGeom prst="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SOP </a:t>
          </a:r>
          <a:r>
            <a:rPr lang="en-US" sz="1600" kern="1200" dirty="0" err="1"/>
            <a:t>mengacu</a:t>
          </a:r>
          <a:r>
            <a:rPr lang="en-US" sz="1600" kern="1200" dirty="0"/>
            <a:t> proses </a:t>
          </a:r>
          <a:r>
            <a:rPr lang="en-US" sz="1600" kern="1200" dirty="0" err="1"/>
            <a:t>bisnis</a:t>
          </a:r>
          <a:r>
            <a:rPr lang="en-US" sz="1600" kern="1200" dirty="0"/>
            <a:t> </a:t>
          </a:r>
          <a:r>
            <a:rPr lang="en-US" sz="1600" kern="1200" dirty="0" err="1"/>
            <a:t>instansi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Prosedur</a:t>
          </a:r>
          <a:r>
            <a:rPr lang="en-US" sz="1600" kern="1200" dirty="0"/>
            <a:t> </a:t>
          </a:r>
          <a:r>
            <a:rPr lang="en-US" sz="1600" kern="1200" dirty="0" err="1"/>
            <a:t>operasional</a:t>
          </a:r>
          <a:r>
            <a:rPr lang="en-US" sz="1600" kern="1200" dirty="0"/>
            <a:t> </a:t>
          </a:r>
          <a:r>
            <a:rPr lang="en-US" sz="1600" kern="1200" dirty="0" err="1"/>
            <a:t>tetap</a:t>
          </a:r>
          <a:r>
            <a:rPr lang="en-US" sz="1600" kern="1200" dirty="0"/>
            <a:t> (SOP) </a:t>
          </a:r>
          <a:r>
            <a:rPr lang="en-US" sz="1600" kern="1200" dirty="0" err="1"/>
            <a:t>telah</a:t>
          </a:r>
          <a:r>
            <a:rPr lang="en-US" sz="1600" kern="1200" dirty="0"/>
            <a:t> </a:t>
          </a:r>
          <a:r>
            <a:rPr lang="en-US" sz="1600" kern="1200" dirty="0" err="1"/>
            <a:t>diterapkan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 </a:t>
          </a:r>
          <a:r>
            <a:rPr lang="es-ES" sz="1600" kern="1200" dirty="0" err="1"/>
            <a:t>Prosedur</a:t>
          </a:r>
          <a:r>
            <a:rPr lang="es-ES" sz="1600" kern="1200" dirty="0"/>
            <a:t> </a:t>
          </a:r>
          <a:r>
            <a:rPr lang="es-ES" sz="1600" kern="1200" dirty="0" err="1"/>
            <a:t>operasional</a:t>
          </a:r>
          <a:r>
            <a:rPr lang="es-ES" sz="1600" kern="1200" dirty="0"/>
            <a:t> </a:t>
          </a:r>
          <a:r>
            <a:rPr lang="es-ES" sz="1600" kern="1200" dirty="0" err="1"/>
            <a:t>tetap</a:t>
          </a:r>
          <a:r>
            <a:rPr lang="es-ES" sz="1600" kern="1200" dirty="0"/>
            <a:t> (SOP) </a:t>
          </a:r>
          <a:r>
            <a:rPr lang="es-ES" sz="1600" kern="1200" dirty="0" err="1"/>
            <a:t>telah</a:t>
          </a:r>
          <a:r>
            <a:rPr lang="es-ES" sz="1600" kern="1200" dirty="0"/>
            <a:t> </a:t>
          </a:r>
          <a:r>
            <a:rPr lang="es-ES" sz="1600" kern="1200" dirty="0" err="1"/>
            <a:t>dievaluasi</a:t>
          </a:r>
          <a:r>
            <a:rPr lang="es-ES" sz="1600" kern="1200" dirty="0"/>
            <a:t>.</a:t>
          </a:r>
          <a:endParaRPr lang="en-US" sz="1600" kern="1200" dirty="0"/>
        </a:p>
      </dsp:txBody>
      <dsp:txXfrm>
        <a:off x="37" y="829048"/>
        <a:ext cx="3596320" cy="4106520"/>
      </dsp:txXfrm>
    </dsp:sp>
    <dsp:sp modelId="{25C15211-9226-4FA9-A953-C4680B68A542}">
      <dsp:nvSpPr>
        <dsp:cNvPr id="0" name=""/>
        <dsp:cNvSpPr/>
      </dsp:nvSpPr>
      <dsp:spPr>
        <a:xfrm>
          <a:off x="4099842" y="246031"/>
          <a:ext cx="3596320" cy="583016"/>
        </a:xfrm>
        <a:prstGeom prst="rect">
          <a:avLst/>
        </a:prstGeom>
        <a:solidFill>
          <a:srgbClr val="6633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 dirty="0"/>
            <a:t>E-government (2)</a:t>
          </a:r>
          <a:endParaRPr lang="en-US" sz="1600" kern="1200" dirty="0"/>
        </a:p>
      </dsp:txBody>
      <dsp:txXfrm>
        <a:off x="4099842" y="246031"/>
        <a:ext cx="3596320" cy="583016"/>
      </dsp:txXfrm>
    </dsp:sp>
    <dsp:sp modelId="{66EC60DE-3D06-45D3-85F9-E467082D2027}">
      <dsp:nvSpPr>
        <dsp:cNvPr id="0" name=""/>
        <dsp:cNvSpPr/>
      </dsp:nvSpPr>
      <dsp:spPr>
        <a:xfrm>
          <a:off x="4099842" y="829048"/>
          <a:ext cx="3596320" cy="4106520"/>
        </a:xfrm>
        <a:prstGeom prst="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sistem</a:t>
          </a:r>
          <a:r>
            <a:rPr lang="en-US" sz="1600" kern="1200" dirty="0"/>
            <a:t> </a:t>
          </a:r>
          <a:r>
            <a:rPr lang="en-US" sz="1600" kern="1200" dirty="0" err="1"/>
            <a:t>pengukuran</a:t>
          </a:r>
          <a:r>
            <a:rPr lang="en-US" sz="1600" kern="1200" dirty="0"/>
            <a:t> </a:t>
          </a:r>
          <a:r>
            <a:rPr lang="en-US" sz="1600" kern="1200" dirty="0" err="1"/>
            <a:t>kinerja</a:t>
          </a:r>
          <a:r>
            <a:rPr lang="en-US" sz="1600" kern="1200" dirty="0"/>
            <a:t> unit </a:t>
          </a:r>
          <a:r>
            <a:rPr lang="en-US" sz="1600" kern="1200" dirty="0" err="1"/>
            <a:t>sudah</a:t>
          </a:r>
          <a:r>
            <a:rPr lang="en-US" sz="1600" kern="1200" dirty="0"/>
            <a:t> </a:t>
          </a:r>
          <a:r>
            <a:rPr lang="en-US" sz="1600" kern="1200" dirty="0" err="1"/>
            <a:t>menggunakan</a:t>
          </a:r>
          <a:r>
            <a:rPr lang="en-US" sz="1600" kern="1200" dirty="0"/>
            <a:t> </a:t>
          </a:r>
          <a:r>
            <a:rPr lang="en-US" sz="1600" kern="1200" dirty="0" err="1"/>
            <a:t>teknologi</a:t>
          </a:r>
          <a:r>
            <a:rPr lang="en-US" sz="1600" kern="1200" dirty="0"/>
            <a:t> </a:t>
          </a:r>
          <a:r>
            <a:rPr lang="en-US" sz="1600" kern="1200" dirty="0" err="1"/>
            <a:t>informasi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Operasionalisasi</a:t>
          </a:r>
          <a:r>
            <a:rPr lang="en-US" sz="1600" kern="1200" dirty="0"/>
            <a:t> </a:t>
          </a:r>
          <a:r>
            <a:rPr lang="en-US" sz="1600" kern="1200" dirty="0" err="1"/>
            <a:t>manajemen</a:t>
          </a:r>
          <a:r>
            <a:rPr lang="en-US" sz="1600" kern="1200" dirty="0"/>
            <a:t> SDM </a:t>
          </a:r>
          <a:r>
            <a:rPr lang="en-US" sz="1600" kern="1200" dirty="0" err="1"/>
            <a:t>sudah</a:t>
          </a:r>
          <a:r>
            <a:rPr lang="en-US" sz="1600" kern="1200" dirty="0"/>
            <a:t> </a:t>
          </a:r>
          <a:r>
            <a:rPr lang="en-US" sz="1600" kern="1200" dirty="0" err="1"/>
            <a:t>menggunakan</a:t>
          </a:r>
          <a:r>
            <a:rPr lang="en-US" sz="1600" kern="1200" dirty="0"/>
            <a:t> </a:t>
          </a:r>
          <a:r>
            <a:rPr lang="en-US" sz="1600" kern="1200" dirty="0" err="1"/>
            <a:t>teknologi</a:t>
          </a:r>
          <a:r>
            <a:rPr lang="en-US" sz="1600" kern="1200" dirty="0"/>
            <a:t> </a:t>
          </a:r>
          <a:r>
            <a:rPr lang="en-US" sz="1600" kern="1200" dirty="0" err="1"/>
            <a:t>informasi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Pemberian</a:t>
          </a:r>
          <a:r>
            <a:rPr lang="en-US" sz="1600" kern="1200" dirty="0"/>
            <a:t> </a:t>
          </a:r>
          <a:r>
            <a:rPr lang="en-US" sz="1600" kern="1200" dirty="0" err="1"/>
            <a:t>pelayanan</a:t>
          </a:r>
          <a:r>
            <a:rPr lang="en-US" sz="1600" kern="1200" dirty="0"/>
            <a:t> </a:t>
          </a:r>
          <a:r>
            <a:rPr lang="en-US" sz="1600" kern="1200" dirty="0" err="1"/>
            <a:t>kepada</a:t>
          </a:r>
          <a:r>
            <a:rPr lang="en-US" sz="1600" kern="1200" dirty="0"/>
            <a:t> </a:t>
          </a:r>
          <a:r>
            <a:rPr lang="en-US" sz="1600" kern="1200" dirty="0" err="1"/>
            <a:t>publik</a:t>
          </a:r>
          <a:r>
            <a:rPr lang="en-US" sz="1600" kern="1200" dirty="0"/>
            <a:t> </a:t>
          </a:r>
          <a:r>
            <a:rPr lang="en-US" sz="1600" kern="1200" dirty="0" err="1"/>
            <a:t>sudah</a:t>
          </a:r>
          <a:r>
            <a:rPr lang="en-US" sz="1600" kern="1200" dirty="0"/>
            <a:t> </a:t>
          </a:r>
          <a:r>
            <a:rPr lang="en-US" sz="1600" kern="1200" dirty="0" err="1"/>
            <a:t>menggunakan</a:t>
          </a:r>
          <a:r>
            <a:rPr lang="en-US" sz="1600" kern="1200" dirty="0"/>
            <a:t> </a:t>
          </a:r>
          <a:r>
            <a:rPr lang="en-US" sz="1600" kern="1200" dirty="0" err="1"/>
            <a:t>teknologi</a:t>
          </a:r>
          <a:r>
            <a:rPr lang="en-US" sz="1600" kern="1200" dirty="0"/>
            <a:t> </a:t>
          </a:r>
          <a:r>
            <a:rPr lang="en-US" sz="1600" kern="1200" dirty="0" err="1"/>
            <a:t>informasi</a:t>
          </a:r>
          <a:r>
            <a:rPr lang="en-US" sz="1600" kern="1200" dirty="0"/>
            <a:t>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 Monitoring </a:t>
          </a:r>
          <a:r>
            <a:rPr lang="en-US" sz="1600" kern="1200" dirty="0" err="1"/>
            <a:t>dan</a:t>
          </a:r>
          <a:r>
            <a:rPr lang="en-US" sz="1600" kern="1200" dirty="0"/>
            <a:t> </a:t>
          </a:r>
          <a:r>
            <a:rPr lang="en-US" sz="1600" kern="1200" dirty="0" err="1"/>
            <a:t>dan</a:t>
          </a:r>
          <a:r>
            <a:rPr lang="en-US" sz="1600" kern="1200" dirty="0"/>
            <a:t> </a:t>
          </a:r>
          <a:r>
            <a:rPr lang="en-US" sz="1600" kern="1200" dirty="0" err="1"/>
            <a:t>evaluasi</a:t>
          </a:r>
          <a:r>
            <a:rPr lang="en-US" sz="1600" kern="1200" dirty="0"/>
            <a:t> </a:t>
          </a:r>
          <a:r>
            <a:rPr lang="en-US" sz="1600" kern="1200" dirty="0" err="1"/>
            <a:t>terhadap</a:t>
          </a:r>
          <a:r>
            <a:rPr lang="en-US" sz="1600" kern="1200" dirty="0"/>
            <a:t> </a:t>
          </a:r>
          <a:r>
            <a:rPr lang="en-US" sz="1600" kern="1200" dirty="0" err="1"/>
            <a:t>pemanfaatan</a:t>
          </a:r>
          <a:r>
            <a:rPr lang="en-US" sz="1600" kern="1200" dirty="0"/>
            <a:t> </a:t>
          </a:r>
          <a:r>
            <a:rPr lang="en-US" sz="1600" kern="1200" dirty="0" err="1"/>
            <a:t>teknologi</a:t>
          </a:r>
          <a:r>
            <a:rPr lang="en-US" sz="1600" kern="1200" dirty="0"/>
            <a:t> </a:t>
          </a:r>
          <a:r>
            <a:rPr lang="en-US" sz="1600" kern="1200" dirty="0" err="1"/>
            <a:t>informasi</a:t>
          </a:r>
          <a:r>
            <a:rPr lang="en-US" sz="1600" kern="1200" dirty="0"/>
            <a:t> </a:t>
          </a:r>
          <a:r>
            <a:rPr lang="en-US" sz="1600" kern="1200" dirty="0" err="1"/>
            <a:t>dalam</a:t>
          </a:r>
          <a:r>
            <a:rPr lang="en-US" sz="1600" kern="1200" dirty="0"/>
            <a:t> </a:t>
          </a:r>
          <a:r>
            <a:rPr lang="en-US" sz="1600" kern="1200" dirty="0" err="1"/>
            <a:t>pengukuran</a:t>
          </a:r>
          <a:r>
            <a:rPr lang="en-US" sz="1600" kern="1200" dirty="0"/>
            <a:t> </a:t>
          </a:r>
          <a:r>
            <a:rPr lang="en-US" sz="1600" kern="1200" dirty="0" err="1"/>
            <a:t>kinerja</a:t>
          </a:r>
          <a:r>
            <a:rPr lang="en-US" sz="1600" kern="1200" dirty="0"/>
            <a:t> unit, </a:t>
          </a:r>
          <a:r>
            <a:rPr lang="en-US" sz="1600" kern="1200" dirty="0" err="1"/>
            <a:t>operasionalisasi</a:t>
          </a:r>
          <a:r>
            <a:rPr lang="en-US" sz="1600" kern="1200" dirty="0"/>
            <a:t> SDM, </a:t>
          </a:r>
          <a:r>
            <a:rPr lang="en-US" sz="1600" kern="1200" dirty="0" err="1"/>
            <a:t>dan</a:t>
          </a:r>
          <a:r>
            <a:rPr lang="en-US" sz="1600" kern="1200" dirty="0"/>
            <a:t> </a:t>
          </a:r>
          <a:r>
            <a:rPr lang="en-US" sz="1600" kern="1200" dirty="0" err="1"/>
            <a:t>pemberian</a:t>
          </a:r>
          <a:r>
            <a:rPr lang="en-US" sz="1600" kern="1200" dirty="0"/>
            <a:t> </a:t>
          </a:r>
          <a:r>
            <a:rPr lang="en-US" sz="1600" kern="1200" dirty="0" err="1"/>
            <a:t>layanan</a:t>
          </a:r>
          <a:r>
            <a:rPr lang="en-US" sz="1600" kern="1200" dirty="0"/>
            <a:t> </a:t>
          </a:r>
          <a:r>
            <a:rPr lang="en-US" sz="1600" kern="1200" dirty="0" err="1"/>
            <a:t>kepada</a:t>
          </a:r>
          <a:r>
            <a:rPr lang="en-US" sz="1600" kern="1200" dirty="0"/>
            <a:t> </a:t>
          </a:r>
          <a:r>
            <a:rPr lang="en-US" sz="1600" kern="1200" dirty="0" err="1"/>
            <a:t>publik</a:t>
          </a:r>
          <a:endParaRPr lang="en-US" sz="1600" kern="1200" dirty="0"/>
        </a:p>
      </dsp:txBody>
      <dsp:txXfrm>
        <a:off x="4099842" y="829048"/>
        <a:ext cx="3596320" cy="410652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CAE76-0FE2-468B-964C-045A87F746DD}">
      <dsp:nvSpPr>
        <dsp:cNvPr id="0" name=""/>
        <dsp:cNvSpPr/>
      </dsp:nvSpPr>
      <dsp:spPr>
        <a:xfrm>
          <a:off x="0" y="50939"/>
          <a:ext cx="6934200" cy="921600"/>
        </a:xfrm>
        <a:prstGeom prst="rect">
          <a:avLst/>
        </a:prstGeom>
        <a:solidFill>
          <a:srgbClr val="6633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/>
            <a:t>Keterbukaan</a:t>
          </a:r>
          <a:r>
            <a:rPr lang="en-US" sz="3200" b="1" kern="1200" dirty="0"/>
            <a:t> </a:t>
          </a:r>
          <a:r>
            <a:rPr lang="en-US" sz="3200" b="1" kern="1200" dirty="0" err="1"/>
            <a:t>Informasi</a:t>
          </a:r>
          <a:r>
            <a:rPr lang="en-US" sz="3200" b="1" kern="1200" dirty="0"/>
            <a:t> </a:t>
          </a:r>
          <a:r>
            <a:rPr lang="en-US" sz="3200" b="1" kern="1200" dirty="0" err="1"/>
            <a:t>Publik</a:t>
          </a:r>
          <a:r>
            <a:rPr lang="en-US" sz="3200" b="1" kern="1200" dirty="0"/>
            <a:t> (1,5)</a:t>
          </a:r>
          <a:endParaRPr lang="en-US" sz="3200" kern="1200" dirty="0"/>
        </a:p>
      </dsp:txBody>
      <dsp:txXfrm>
        <a:off x="0" y="50939"/>
        <a:ext cx="6934200" cy="921600"/>
      </dsp:txXfrm>
    </dsp:sp>
    <dsp:sp modelId="{60A68B76-4B8A-48CB-8362-663319E3D762}">
      <dsp:nvSpPr>
        <dsp:cNvPr id="0" name=""/>
        <dsp:cNvSpPr/>
      </dsp:nvSpPr>
      <dsp:spPr>
        <a:xfrm>
          <a:off x="0" y="972539"/>
          <a:ext cx="6934200" cy="3777120"/>
        </a:xfrm>
        <a:prstGeom prst="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 err="1"/>
            <a:t>Menerapkan</a:t>
          </a:r>
          <a:r>
            <a:rPr lang="en-US" sz="3200" kern="1200" dirty="0"/>
            <a:t> </a:t>
          </a:r>
          <a:r>
            <a:rPr lang="en-US" sz="3200" kern="1200" dirty="0" err="1"/>
            <a:t>kebijakan</a:t>
          </a:r>
          <a:r>
            <a:rPr lang="en-US" sz="3200" kern="1200" dirty="0"/>
            <a:t> </a:t>
          </a:r>
          <a:r>
            <a:rPr lang="en-US" sz="3200" kern="1200" dirty="0" err="1"/>
            <a:t>keterbukaan</a:t>
          </a:r>
          <a:r>
            <a:rPr lang="en-US" sz="3200" kern="1200" dirty="0"/>
            <a:t> </a:t>
          </a:r>
          <a:r>
            <a:rPr lang="en-US" sz="3200" kern="1200" dirty="0" err="1"/>
            <a:t>informasi</a:t>
          </a:r>
          <a:r>
            <a:rPr lang="en-US" sz="3200" kern="1200" dirty="0"/>
            <a:t> </a:t>
          </a:r>
          <a:r>
            <a:rPr lang="en-US" sz="3200" kern="1200" dirty="0" err="1"/>
            <a:t>publik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 err="1"/>
            <a:t>Melakukan</a:t>
          </a:r>
          <a:r>
            <a:rPr lang="en-US" sz="3200" kern="1200" dirty="0"/>
            <a:t> monitoring </a:t>
          </a:r>
          <a:r>
            <a:rPr lang="en-US" sz="3200" kern="1200" dirty="0" err="1"/>
            <a:t>dan</a:t>
          </a:r>
          <a:r>
            <a:rPr lang="en-US" sz="3200" kern="1200" dirty="0"/>
            <a:t> </a:t>
          </a:r>
          <a:r>
            <a:rPr lang="en-US" sz="3200" kern="1200" dirty="0" err="1"/>
            <a:t>evaluasi</a:t>
          </a:r>
          <a:r>
            <a:rPr lang="en-US" sz="3200" kern="1200" dirty="0"/>
            <a:t> </a:t>
          </a:r>
          <a:r>
            <a:rPr lang="en-US" sz="3200" kern="1200" dirty="0" err="1"/>
            <a:t>pelaksanaan</a:t>
          </a:r>
          <a:r>
            <a:rPr lang="en-US" sz="3200" kern="1200" dirty="0"/>
            <a:t> </a:t>
          </a:r>
          <a:r>
            <a:rPr lang="en-US" sz="3200" kern="1200" dirty="0" err="1"/>
            <a:t>kebijakan</a:t>
          </a:r>
          <a:r>
            <a:rPr lang="en-US" sz="3200" kern="1200" dirty="0"/>
            <a:t> </a:t>
          </a:r>
          <a:r>
            <a:rPr lang="en-US" sz="3200" kern="1200" dirty="0" err="1"/>
            <a:t>keterbukaan</a:t>
          </a:r>
          <a:r>
            <a:rPr lang="en-US" sz="3200" kern="1200" dirty="0"/>
            <a:t> </a:t>
          </a:r>
          <a:r>
            <a:rPr lang="en-US" sz="3200" kern="1200" dirty="0" err="1"/>
            <a:t>informasi</a:t>
          </a:r>
          <a:r>
            <a:rPr lang="en-US" sz="3200" kern="1200" dirty="0"/>
            <a:t> </a:t>
          </a:r>
          <a:r>
            <a:rPr lang="en-US" sz="3200" kern="1200" dirty="0" err="1"/>
            <a:t>publik</a:t>
          </a:r>
          <a:r>
            <a:rPr lang="en-US" sz="3200" kern="1200" dirty="0"/>
            <a:t>.</a:t>
          </a:r>
        </a:p>
      </dsp:txBody>
      <dsp:txXfrm>
        <a:off x="0" y="972539"/>
        <a:ext cx="6934200" cy="377712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3A838-F1A5-461F-B538-C54DB72AF1B4}">
      <dsp:nvSpPr>
        <dsp:cNvPr id="0" name=""/>
        <dsp:cNvSpPr/>
      </dsp:nvSpPr>
      <dsp:spPr>
        <a:xfrm>
          <a:off x="1076920" y="2381"/>
          <a:ext cx="2893218" cy="173593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b="1" i="0" kern="1200" dirty="0"/>
            <a:t>a. Meningkatnya ketaatan terhadap pengelolaan SDM pada masing2 Zona Integritas menuju WBK/WBBM </a:t>
          </a:r>
          <a:endParaRPr lang="id-ID" sz="2000" kern="1200" dirty="0"/>
        </a:p>
      </dsp:txBody>
      <dsp:txXfrm>
        <a:off x="1076920" y="2381"/>
        <a:ext cx="2893218" cy="1735931"/>
      </dsp:txXfrm>
    </dsp:sp>
    <dsp:sp modelId="{D3B17FF7-5CE4-401F-AD8E-C8CD335F7151}">
      <dsp:nvSpPr>
        <dsp:cNvPr id="0" name=""/>
        <dsp:cNvSpPr/>
      </dsp:nvSpPr>
      <dsp:spPr>
        <a:xfrm>
          <a:off x="4259460" y="2381"/>
          <a:ext cx="2893218" cy="173593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b="1" i="0" kern="1200" dirty="0"/>
            <a:t>b.  Meningkatnya transparansi dan akuntabilitas pengelolaan SDM pd masing2 ZI menuju WBL/WBBM </a:t>
          </a:r>
          <a:endParaRPr lang="id-ID" sz="2000" kern="1200" dirty="0"/>
        </a:p>
      </dsp:txBody>
      <dsp:txXfrm>
        <a:off x="4259460" y="2381"/>
        <a:ext cx="2893218" cy="1735931"/>
      </dsp:txXfrm>
    </dsp:sp>
    <dsp:sp modelId="{161AAF0C-5367-4634-B33D-E95C8EB626FF}">
      <dsp:nvSpPr>
        <dsp:cNvPr id="0" name=""/>
        <dsp:cNvSpPr/>
      </dsp:nvSpPr>
      <dsp:spPr>
        <a:xfrm>
          <a:off x="1076920" y="2027634"/>
          <a:ext cx="2893218" cy="173593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b="1" i="0" kern="1200" dirty="0"/>
            <a:t>c. Meningkatnya disiplin SDM Apartur pada masing2 Zona Integritas menuju WBK/WBBM</a:t>
          </a:r>
          <a:endParaRPr lang="id-ID" sz="2000" kern="1200" dirty="0"/>
        </a:p>
      </dsp:txBody>
      <dsp:txXfrm>
        <a:off x="1076920" y="2027634"/>
        <a:ext cx="2893218" cy="1735931"/>
      </dsp:txXfrm>
    </dsp:sp>
    <dsp:sp modelId="{9B3B1226-5AA5-4254-967C-87F3B1724BE2}">
      <dsp:nvSpPr>
        <dsp:cNvPr id="0" name=""/>
        <dsp:cNvSpPr/>
      </dsp:nvSpPr>
      <dsp:spPr>
        <a:xfrm>
          <a:off x="4259460" y="2027634"/>
          <a:ext cx="2893218" cy="173593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b="1" i="0" kern="1200" dirty="0"/>
            <a:t>d. Meningkatnya efektifitas manajemen SDM Apartur pada masing2 Zona Integritas menuju WBK/WBBM</a:t>
          </a:r>
          <a:endParaRPr lang="id-ID" sz="2000" kern="1200" dirty="0"/>
        </a:p>
      </dsp:txBody>
      <dsp:txXfrm>
        <a:off x="4259460" y="2027634"/>
        <a:ext cx="2893218" cy="1735931"/>
      </dsp:txXfrm>
    </dsp:sp>
    <dsp:sp modelId="{F4DC75F0-52F9-4427-A2C5-6CE33BA21AD7}">
      <dsp:nvSpPr>
        <dsp:cNvPr id="0" name=""/>
        <dsp:cNvSpPr/>
      </dsp:nvSpPr>
      <dsp:spPr>
        <a:xfrm>
          <a:off x="2668190" y="4052887"/>
          <a:ext cx="2893218" cy="173593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b="1" i="0" kern="1200" dirty="0"/>
            <a:t>e. Meningkatnya profesionalisme SDM Aparaturpada masing2 Zona Integritas menuju WBK/WBBM </a:t>
          </a:r>
          <a:endParaRPr lang="id-ID" sz="2000" kern="1200" dirty="0"/>
        </a:p>
      </dsp:txBody>
      <dsp:txXfrm>
        <a:off x="2668190" y="4052887"/>
        <a:ext cx="2893218" cy="1735931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1550CC-357A-45D1-BD37-AAD22A663817}">
      <dsp:nvSpPr>
        <dsp:cNvPr id="0" name=""/>
        <dsp:cNvSpPr/>
      </dsp:nvSpPr>
      <dsp:spPr>
        <a:xfrm>
          <a:off x="2405" y="203421"/>
          <a:ext cx="2344935" cy="646547"/>
        </a:xfrm>
        <a:prstGeom prst="rect">
          <a:avLst/>
        </a:prstGeom>
        <a:solidFill>
          <a:srgbClr val="A5002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/>
            <a:t>Perencanaan</a:t>
          </a:r>
          <a:r>
            <a:rPr lang="en-US" sz="1200" b="1" kern="1200" dirty="0"/>
            <a:t> </a:t>
          </a:r>
          <a:r>
            <a:rPr lang="en-US" sz="1200" b="1" kern="1200" dirty="0" err="1"/>
            <a:t>kebutuhan</a:t>
          </a:r>
          <a:r>
            <a:rPr lang="en-US" sz="1200" b="1" kern="1200" dirty="0"/>
            <a:t> </a:t>
          </a:r>
          <a:r>
            <a:rPr lang="en-US" sz="1200" b="1" kern="1200" dirty="0" err="1"/>
            <a:t>pegawai</a:t>
          </a:r>
          <a:r>
            <a:rPr lang="en-US" sz="1200" b="1" kern="1200" dirty="0"/>
            <a:t> </a:t>
          </a:r>
          <a:r>
            <a:rPr lang="en-US" sz="1200" b="1" kern="1200" dirty="0" err="1"/>
            <a:t>sesuai</a:t>
          </a:r>
          <a:r>
            <a:rPr lang="en-US" sz="1200" b="1" kern="1200" dirty="0"/>
            <a:t> </a:t>
          </a:r>
          <a:r>
            <a:rPr lang="en-US" sz="1200" b="1" kern="1200" dirty="0" err="1"/>
            <a:t>dengan</a:t>
          </a:r>
          <a:r>
            <a:rPr lang="en-US" sz="1200" b="1" kern="1200" dirty="0"/>
            <a:t> </a:t>
          </a:r>
          <a:r>
            <a:rPr lang="en-US" sz="1200" b="1" kern="1200" dirty="0" err="1"/>
            <a:t>kebutuhan</a:t>
          </a:r>
          <a:r>
            <a:rPr lang="en-US" sz="1200" b="1" kern="1200" dirty="0"/>
            <a:t> (2)</a:t>
          </a:r>
          <a:endParaRPr lang="en-US" sz="1200" kern="1200" dirty="0">
            <a:latin typeface="Arial" pitchFamily="34" charset="0"/>
            <a:cs typeface="Arial" pitchFamily="34" charset="0"/>
          </a:endParaRPr>
        </a:p>
      </dsp:txBody>
      <dsp:txXfrm>
        <a:off x="2405" y="203421"/>
        <a:ext cx="2344935" cy="646547"/>
      </dsp:txXfrm>
    </dsp:sp>
    <dsp:sp modelId="{545F4C7C-24B9-401E-AC40-CB57A1377712}">
      <dsp:nvSpPr>
        <dsp:cNvPr id="0" name=""/>
        <dsp:cNvSpPr/>
      </dsp:nvSpPr>
      <dsp:spPr>
        <a:xfrm>
          <a:off x="2405" y="904000"/>
          <a:ext cx="2344935" cy="4234848"/>
        </a:xfrm>
        <a:prstGeom prst="rect">
          <a:avLst/>
        </a:prstGeom>
        <a:solidFill>
          <a:srgbClr val="FF99CC">
            <a:alpha val="89804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 err="1"/>
            <a:t>kebutuhan</a:t>
          </a:r>
          <a:r>
            <a:rPr lang="en-US" sz="1100" kern="1200" dirty="0"/>
            <a:t> </a:t>
          </a:r>
          <a:r>
            <a:rPr lang="en-US" sz="1100" kern="1200" dirty="0" err="1"/>
            <a:t>pegawai</a:t>
          </a:r>
          <a:r>
            <a:rPr lang="en-US" sz="1100" kern="1200" dirty="0"/>
            <a:t> yang </a:t>
          </a:r>
          <a:r>
            <a:rPr lang="en-US" sz="1100" kern="1200" dirty="0" err="1"/>
            <a:t>disusun</a:t>
          </a:r>
          <a:r>
            <a:rPr lang="en-US" sz="1100" kern="1200" dirty="0"/>
            <a:t> </a:t>
          </a:r>
          <a:r>
            <a:rPr lang="en-US" sz="1100" kern="1200" dirty="0" err="1"/>
            <a:t>oleh</a:t>
          </a:r>
          <a:r>
            <a:rPr lang="en-US" sz="1100" kern="1200" dirty="0"/>
            <a:t> unit </a:t>
          </a:r>
          <a:r>
            <a:rPr lang="en-US" sz="1100" kern="1200" dirty="0" err="1"/>
            <a:t>kerja</a:t>
          </a:r>
          <a:r>
            <a:rPr lang="en-US" sz="1100" kern="1200" dirty="0"/>
            <a:t> </a:t>
          </a:r>
          <a:r>
            <a:rPr lang="en-US" sz="1100" kern="1200" dirty="0" err="1"/>
            <a:t>mengacu</a:t>
          </a:r>
          <a:r>
            <a:rPr lang="en-US" sz="1100" kern="1200" dirty="0"/>
            <a:t> </a:t>
          </a:r>
          <a:r>
            <a:rPr lang="en-US" sz="1100" kern="1200" dirty="0" err="1"/>
            <a:t>kepada</a:t>
          </a:r>
          <a:r>
            <a:rPr lang="en-US" sz="1100" kern="1200" dirty="0"/>
            <a:t> </a:t>
          </a:r>
          <a:r>
            <a:rPr lang="en-US" sz="1100" kern="1200" dirty="0" err="1"/>
            <a:t>peta</a:t>
          </a:r>
          <a:r>
            <a:rPr lang="en-US" sz="1100" kern="1200" dirty="0"/>
            <a:t> </a:t>
          </a:r>
          <a:r>
            <a:rPr lang="en-US" sz="1100" kern="1200" dirty="0" err="1"/>
            <a:t>jabatan</a:t>
          </a:r>
          <a:r>
            <a:rPr lang="en-US" sz="1100" kern="1200" dirty="0"/>
            <a:t> </a:t>
          </a:r>
          <a:r>
            <a:rPr lang="en-US" sz="1100" kern="1200" dirty="0" err="1"/>
            <a:t>dan</a:t>
          </a:r>
          <a:r>
            <a:rPr lang="en-US" sz="1100" kern="1200" dirty="0"/>
            <a:t> </a:t>
          </a:r>
          <a:r>
            <a:rPr lang="en-US" sz="1100" kern="1200" dirty="0" err="1"/>
            <a:t>hasil</a:t>
          </a:r>
          <a:r>
            <a:rPr lang="en-US" sz="1100" kern="1200" dirty="0"/>
            <a:t> </a:t>
          </a:r>
          <a:r>
            <a:rPr lang="en-US" sz="1100" kern="1200" dirty="0" err="1"/>
            <a:t>analisis</a:t>
          </a:r>
          <a:r>
            <a:rPr lang="en-US" sz="1100" kern="1200" dirty="0"/>
            <a:t> </a:t>
          </a:r>
          <a:r>
            <a:rPr lang="en-US" sz="1100" kern="1200" dirty="0" err="1"/>
            <a:t>beban</a:t>
          </a:r>
          <a:r>
            <a:rPr lang="en-US" sz="1100" kern="1200" dirty="0"/>
            <a:t> </a:t>
          </a:r>
          <a:r>
            <a:rPr lang="en-US" sz="1100" kern="1200" dirty="0" err="1"/>
            <a:t>kerja</a:t>
          </a:r>
          <a:r>
            <a:rPr lang="en-US" sz="1100" kern="1200" dirty="0"/>
            <a:t> </a:t>
          </a:r>
          <a:r>
            <a:rPr lang="en-US" sz="1100" kern="1200" dirty="0" err="1"/>
            <a:t>untuk</a:t>
          </a:r>
          <a:r>
            <a:rPr lang="en-US" sz="1100" kern="1200" dirty="0"/>
            <a:t> </a:t>
          </a:r>
          <a:r>
            <a:rPr lang="en-US" sz="1100" kern="1200" dirty="0" err="1"/>
            <a:t>masing-masing</a:t>
          </a:r>
          <a:r>
            <a:rPr lang="en-US" sz="1100" kern="1200" dirty="0"/>
            <a:t> </a:t>
          </a:r>
          <a:r>
            <a:rPr lang="en-US" sz="1100" kern="1200" dirty="0" err="1"/>
            <a:t>jabatan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u="none" kern="1200" dirty="0" err="1"/>
            <a:t>penempatan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pegawai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hasil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rekrutmen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murni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mengacu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kepada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kebutuhan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pegawai</a:t>
          </a:r>
          <a:r>
            <a:rPr lang="en-US" sz="1100" b="0" i="0" u="none" kern="1200" dirty="0"/>
            <a:t> yang </a:t>
          </a:r>
          <a:r>
            <a:rPr lang="en-US" sz="1100" b="0" i="0" u="none" kern="1200" dirty="0" err="1"/>
            <a:t>telah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disusun</a:t>
          </a:r>
          <a:r>
            <a:rPr lang="en-US" sz="1100" b="0" i="0" u="none" kern="1200" dirty="0"/>
            <a:t> per </a:t>
          </a:r>
          <a:r>
            <a:rPr lang="en-US" sz="1100" b="0" i="0" u="none" kern="1200" dirty="0" err="1"/>
            <a:t>jabatan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u="none" kern="1200" dirty="0"/>
            <a:t>Monitoring </a:t>
          </a:r>
          <a:r>
            <a:rPr lang="en-US" sz="1100" b="0" i="0" u="none" kern="1200" dirty="0" err="1"/>
            <a:t>dan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dan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evaluasi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terhadap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penempatan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pegawai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rekrutmen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untuk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memenuhi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kebutuhan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jabatan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dalam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organisasi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telah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memberikan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perbaikan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terhadap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kinerja</a:t>
          </a:r>
          <a:r>
            <a:rPr lang="en-US" sz="1100" b="0" i="0" u="none" kern="1200" dirty="0"/>
            <a:t> unit </a:t>
          </a:r>
          <a:r>
            <a:rPr lang="en-US" sz="1100" b="0" i="0" u="none" kern="1200" dirty="0" err="1"/>
            <a:t>kerja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</dsp:txBody>
      <dsp:txXfrm>
        <a:off x="2405" y="904000"/>
        <a:ext cx="2344935" cy="4234848"/>
      </dsp:txXfrm>
    </dsp:sp>
    <dsp:sp modelId="{AAF5CAF6-28E1-4EFB-9C19-F589212A926F}">
      <dsp:nvSpPr>
        <dsp:cNvPr id="0" name=""/>
        <dsp:cNvSpPr/>
      </dsp:nvSpPr>
      <dsp:spPr>
        <a:xfrm>
          <a:off x="2675632" y="208427"/>
          <a:ext cx="2344935" cy="626521"/>
        </a:xfrm>
        <a:prstGeom prst="rect">
          <a:avLst/>
        </a:prstGeom>
        <a:solidFill>
          <a:srgbClr val="A5002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/>
            <a:t>Pola</a:t>
          </a:r>
          <a:r>
            <a:rPr lang="en-US" sz="1100" b="1" kern="1200" dirty="0"/>
            <a:t> </a:t>
          </a:r>
          <a:r>
            <a:rPr lang="en-US" sz="1100" b="1" kern="1200" dirty="0" err="1"/>
            <a:t>Mutasi</a:t>
          </a:r>
          <a:r>
            <a:rPr lang="en-US" sz="1100" b="1" kern="1200" dirty="0"/>
            <a:t> Internal (2)</a:t>
          </a:r>
          <a:endParaRPr lang="en-US" sz="1100" kern="1200" dirty="0"/>
        </a:p>
      </dsp:txBody>
      <dsp:txXfrm>
        <a:off x="2675632" y="208427"/>
        <a:ext cx="2344935" cy="626521"/>
      </dsp:txXfrm>
    </dsp:sp>
    <dsp:sp modelId="{2C799F78-37DF-4A7E-B3F0-C2802FF80F45}">
      <dsp:nvSpPr>
        <dsp:cNvPr id="0" name=""/>
        <dsp:cNvSpPr/>
      </dsp:nvSpPr>
      <dsp:spPr>
        <a:xfrm>
          <a:off x="2675632" y="898993"/>
          <a:ext cx="2344935" cy="4234848"/>
        </a:xfrm>
        <a:prstGeom prst="rect">
          <a:avLst/>
        </a:prstGeom>
        <a:solidFill>
          <a:srgbClr val="FF99CC">
            <a:alpha val="89804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u="none" kern="1200" dirty="0" err="1"/>
            <a:t>Dalam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melakukan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pengembangan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karier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pegawai</a:t>
          </a:r>
          <a:r>
            <a:rPr lang="en-US" sz="1100" b="0" i="0" u="none" kern="1200" dirty="0"/>
            <a:t>, </a:t>
          </a:r>
          <a:r>
            <a:rPr lang="en-US" sz="1100" b="0" i="0" u="none" kern="1200" dirty="0" err="1"/>
            <a:t>apakah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telah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dilakukan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mutasi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pegawai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antar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jabatan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u="none" kern="1200" dirty="0" err="1"/>
            <a:t>mutasi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pegawai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antar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jabatan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telah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memperhatikan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kompetensi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jabatan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dan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mengikuti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pola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mutasi</a:t>
          </a:r>
          <a:r>
            <a:rPr lang="en-US" sz="1100" b="0" i="0" u="none" kern="1200" dirty="0"/>
            <a:t> yang </a:t>
          </a:r>
          <a:r>
            <a:rPr lang="en-US" sz="1100" b="0" i="0" u="none" kern="1200" dirty="0" err="1"/>
            <a:t>telah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ditetapkan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u="none" kern="1200" dirty="0"/>
            <a:t>monitoring </a:t>
          </a:r>
          <a:r>
            <a:rPr lang="en-US" sz="1100" b="0" i="0" u="none" kern="1200" dirty="0" err="1"/>
            <a:t>dan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evaluasi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terhadap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kegiatan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mutasi</a:t>
          </a:r>
          <a:r>
            <a:rPr lang="en-US" sz="1100" b="0" i="0" u="none" kern="1200" dirty="0"/>
            <a:t> yang </a:t>
          </a:r>
          <a:r>
            <a:rPr lang="en-US" sz="1100" b="0" i="0" u="none" kern="1200" dirty="0" err="1"/>
            <a:t>telah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dilakukan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dalam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kaitannya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dengan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perbaikan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kinerja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</dsp:txBody>
      <dsp:txXfrm>
        <a:off x="2675632" y="898993"/>
        <a:ext cx="2344935" cy="4234848"/>
      </dsp:txXfrm>
    </dsp:sp>
    <dsp:sp modelId="{EF60912E-C4AB-4E87-97CC-5CD0A88ED4D5}">
      <dsp:nvSpPr>
        <dsp:cNvPr id="0" name=""/>
        <dsp:cNvSpPr/>
      </dsp:nvSpPr>
      <dsp:spPr>
        <a:xfrm>
          <a:off x="5348858" y="208427"/>
          <a:ext cx="2344935" cy="626521"/>
        </a:xfrm>
        <a:prstGeom prst="rect">
          <a:avLst/>
        </a:prstGeom>
        <a:solidFill>
          <a:srgbClr val="A5002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/>
            <a:t>Pengembangan</a:t>
          </a:r>
          <a:r>
            <a:rPr lang="en-US" sz="1100" b="1" kern="1200" dirty="0"/>
            <a:t> </a:t>
          </a:r>
          <a:r>
            <a:rPr lang="en-US" sz="1100" b="1" kern="1200" dirty="0" err="1"/>
            <a:t>pegawai</a:t>
          </a:r>
          <a:r>
            <a:rPr lang="en-US" sz="1100" b="1" kern="1200" dirty="0"/>
            <a:t> </a:t>
          </a:r>
          <a:r>
            <a:rPr lang="en-US" sz="1100" b="1" kern="1200" dirty="0" err="1"/>
            <a:t>berbasis</a:t>
          </a:r>
          <a:r>
            <a:rPr lang="en-US" sz="1100" b="1" kern="1200" dirty="0"/>
            <a:t> </a:t>
          </a:r>
          <a:r>
            <a:rPr lang="en-US" sz="1100" b="1" kern="1200" dirty="0" err="1"/>
            <a:t>kompetensi</a:t>
          </a:r>
          <a:r>
            <a:rPr lang="en-US" sz="1100" b="1" kern="1200" dirty="0"/>
            <a:t> (3)</a:t>
          </a:r>
          <a:endParaRPr lang="en-US" sz="1100" kern="1200" dirty="0"/>
        </a:p>
      </dsp:txBody>
      <dsp:txXfrm>
        <a:off x="5348858" y="208427"/>
        <a:ext cx="2344935" cy="626521"/>
      </dsp:txXfrm>
    </dsp:sp>
    <dsp:sp modelId="{F2949BD8-8CC4-499A-9213-9CD217AAC9EE}">
      <dsp:nvSpPr>
        <dsp:cNvPr id="0" name=""/>
        <dsp:cNvSpPr/>
      </dsp:nvSpPr>
      <dsp:spPr>
        <a:xfrm>
          <a:off x="5348858" y="898993"/>
          <a:ext cx="2344935" cy="4234848"/>
        </a:xfrm>
        <a:prstGeom prst="rect">
          <a:avLst/>
        </a:prstGeom>
        <a:solidFill>
          <a:srgbClr val="FF99CC">
            <a:alpha val="89804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u="none" kern="1200" dirty="0"/>
            <a:t>Unit </a:t>
          </a:r>
          <a:r>
            <a:rPr lang="en-US" sz="1100" b="0" i="0" u="none" kern="1200" dirty="0" err="1"/>
            <a:t>Kerja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melakukan</a:t>
          </a:r>
          <a:r>
            <a:rPr lang="en-US" sz="1100" b="0" i="0" u="none" kern="1200" dirty="0"/>
            <a:t> Training Need Analysis </a:t>
          </a:r>
          <a:r>
            <a:rPr lang="en-US" sz="1100" b="0" i="0" u="none" kern="1200" dirty="0" err="1"/>
            <a:t>Untuk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pengembangan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kompetensi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u="none" kern="1200" dirty="0" err="1"/>
            <a:t>Penyusunan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rencana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pengembangan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kompetensi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pegawai</a:t>
          </a:r>
          <a:r>
            <a:rPr lang="en-US" sz="1100" b="0" i="0" u="none" kern="1200" dirty="0"/>
            <a:t>, </a:t>
          </a:r>
          <a:r>
            <a:rPr lang="en-US" sz="1100" b="0" i="0" u="none" kern="1200" dirty="0" err="1"/>
            <a:t>apakah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mempertimbangkan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hasil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pengelolaan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kinerja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pegawai</a:t>
          </a:r>
          <a:endParaRPr lang="fi-FI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u="none" kern="1200" dirty="0" err="1"/>
            <a:t>Persentase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kesenjangan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kompetensi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pegawai</a:t>
          </a:r>
          <a:r>
            <a:rPr lang="en-US" sz="1100" b="0" i="0" u="none" kern="1200" dirty="0"/>
            <a:t> yang </a:t>
          </a:r>
          <a:r>
            <a:rPr lang="en-US" sz="1100" b="0" i="0" u="none" kern="1200" dirty="0" err="1"/>
            <a:t>ada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dengan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standar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kompetensi</a:t>
          </a:r>
          <a:r>
            <a:rPr lang="en-US" sz="1100" b="0" i="0" u="none" kern="1200" dirty="0"/>
            <a:t> yang </a:t>
          </a:r>
          <a:r>
            <a:rPr lang="en-US" sz="1100" b="0" i="0" u="none" kern="1200" dirty="0" err="1"/>
            <a:t>ditetapkan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untuk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masing-masing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jabatan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u="none" kern="1200" dirty="0"/>
            <a:t> unit </a:t>
          </a:r>
          <a:r>
            <a:rPr lang="en-US" sz="1100" b="0" i="0" u="none" kern="1200" dirty="0" err="1"/>
            <a:t>kerja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melakukan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upaya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pengembangan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kompetensi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kepada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pegawai</a:t>
          </a:r>
          <a:r>
            <a:rPr lang="en-US" sz="1100" b="0" i="0" u="none" kern="1200" dirty="0"/>
            <a:t> (</a:t>
          </a:r>
          <a:r>
            <a:rPr lang="en-US" sz="1100" b="0" i="0" u="none" kern="1200" dirty="0" err="1"/>
            <a:t>dapat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melalui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pengikutsertaan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pada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lembaga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pelatihan</a:t>
          </a:r>
          <a:r>
            <a:rPr lang="en-US" sz="1100" b="0" i="0" u="none" kern="1200" dirty="0"/>
            <a:t>, in-house training, </a:t>
          </a:r>
          <a:r>
            <a:rPr lang="en-US" sz="1100" b="0" i="0" u="none" kern="1200" dirty="0" err="1"/>
            <a:t>atau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melalui</a:t>
          </a:r>
          <a:r>
            <a:rPr lang="en-US" sz="1100" b="0" i="0" u="none" kern="1200" dirty="0"/>
            <a:t> coaching, </a:t>
          </a:r>
          <a:r>
            <a:rPr lang="en-US" sz="1100" b="0" i="0" u="none" kern="1200" dirty="0" err="1"/>
            <a:t>atau</a:t>
          </a:r>
          <a:r>
            <a:rPr lang="en-US" sz="1100" b="0" i="0" u="none" kern="1200" dirty="0"/>
            <a:t> mentoring, </a:t>
          </a:r>
          <a:r>
            <a:rPr lang="en-US" sz="1100" b="0" i="0" u="none" kern="1200" dirty="0" err="1"/>
            <a:t>dll</a:t>
          </a:r>
          <a:r>
            <a:rPr lang="en-US" sz="1100" b="0" i="0" u="none" kern="1200" dirty="0"/>
            <a:t>)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u="none" kern="1200" dirty="0"/>
            <a:t>monitoring </a:t>
          </a:r>
          <a:r>
            <a:rPr lang="en-US" sz="1100" b="0" i="0" u="none" kern="1200" dirty="0" err="1"/>
            <a:t>dan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evaluasi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pengembangan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pegawai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berbasis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kompetensi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secara</a:t>
          </a:r>
          <a:r>
            <a:rPr lang="en-US" sz="1100" b="0" i="0" u="none" kern="1200" dirty="0"/>
            <a:t> </a:t>
          </a:r>
          <a:r>
            <a:rPr lang="en-US" sz="1100" b="0" i="0" u="none" kern="1200" dirty="0" err="1"/>
            <a:t>berkala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</dsp:txBody>
      <dsp:txXfrm>
        <a:off x="5348858" y="898993"/>
        <a:ext cx="2344935" cy="4234848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1550CC-357A-45D1-BD37-AAD22A663817}">
      <dsp:nvSpPr>
        <dsp:cNvPr id="0" name=""/>
        <dsp:cNvSpPr/>
      </dsp:nvSpPr>
      <dsp:spPr>
        <a:xfrm>
          <a:off x="9912" y="268459"/>
          <a:ext cx="2340358" cy="582081"/>
        </a:xfrm>
        <a:prstGeom prst="rect">
          <a:avLst/>
        </a:prstGeom>
        <a:solidFill>
          <a:srgbClr val="A5002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latin typeface="Arial" pitchFamily="34" charset="0"/>
              <a:cs typeface="Arial" pitchFamily="34" charset="0"/>
            </a:rPr>
            <a:t>Penetapan</a:t>
          </a:r>
          <a:r>
            <a:rPr lang="en-US" sz="1200" b="1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200" b="1" kern="1200" dirty="0" err="1">
              <a:latin typeface="Arial" pitchFamily="34" charset="0"/>
              <a:cs typeface="Arial" pitchFamily="34" charset="0"/>
            </a:rPr>
            <a:t>kinerja</a:t>
          </a:r>
          <a:r>
            <a:rPr lang="en-US" sz="1200" b="1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200" b="1" kern="1200" dirty="0" err="1">
              <a:latin typeface="Arial" pitchFamily="34" charset="0"/>
              <a:cs typeface="Arial" pitchFamily="34" charset="0"/>
            </a:rPr>
            <a:t>individu</a:t>
          </a:r>
          <a:r>
            <a:rPr lang="en-US" sz="1200" b="1" kern="1200" dirty="0">
              <a:latin typeface="Arial" pitchFamily="34" charset="0"/>
              <a:cs typeface="Arial" pitchFamily="34" charset="0"/>
            </a:rPr>
            <a:t> (4)</a:t>
          </a:r>
          <a:endParaRPr lang="en-US" sz="1200" kern="1200" dirty="0">
            <a:latin typeface="Arial" pitchFamily="34" charset="0"/>
            <a:cs typeface="Arial" pitchFamily="34" charset="0"/>
          </a:endParaRPr>
        </a:p>
      </dsp:txBody>
      <dsp:txXfrm>
        <a:off x="9912" y="268459"/>
        <a:ext cx="2340358" cy="582081"/>
      </dsp:txXfrm>
    </dsp:sp>
    <dsp:sp modelId="{545F4C7C-24B9-401E-AC40-CB57A1377712}">
      <dsp:nvSpPr>
        <dsp:cNvPr id="0" name=""/>
        <dsp:cNvSpPr/>
      </dsp:nvSpPr>
      <dsp:spPr>
        <a:xfrm>
          <a:off x="9912" y="850540"/>
          <a:ext cx="2340358" cy="4062599"/>
        </a:xfrm>
        <a:prstGeom prst="rect">
          <a:avLst/>
        </a:prstGeom>
        <a:solidFill>
          <a:srgbClr val="FF99CC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penetapan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kinerja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individu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yang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terkait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dengan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kinerja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organisasi</a:t>
          </a: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Ukuran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kinerja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individu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sesuai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dengan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indikator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kinerja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individu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level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diatasnya</a:t>
          </a:r>
          <a:endParaRPr lang="fi-FI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Pengukuran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kinerja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individu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dilakukan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secara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periodik</a:t>
          </a: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Hasil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penilaian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kinerja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individu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telah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dijadikan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dasar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untuk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pemberian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reward (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pengembangan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karir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individu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,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penghargaan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dll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).</a:t>
          </a: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>
            <a:latin typeface="Arial" pitchFamily="34" charset="0"/>
            <a:cs typeface="Arial" pitchFamily="34" charset="0"/>
          </a:endParaRPr>
        </a:p>
      </dsp:txBody>
      <dsp:txXfrm>
        <a:off x="9912" y="850540"/>
        <a:ext cx="2340358" cy="4062599"/>
      </dsp:txXfrm>
    </dsp:sp>
    <dsp:sp modelId="{25C15211-9226-4FA9-A953-C4680B68A542}">
      <dsp:nvSpPr>
        <dsp:cNvPr id="0" name=""/>
        <dsp:cNvSpPr/>
      </dsp:nvSpPr>
      <dsp:spPr>
        <a:xfrm>
          <a:off x="2677920" y="268459"/>
          <a:ext cx="2340358" cy="582081"/>
        </a:xfrm>
        <a:prstGeom prst="rect">
          <a:avLst/>
        </a:prstGeom>
        <a:solidFill>
          <a:srgbClr val="A5002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latin typeface="Arial" pitchFamily="34" charset="0"/>
              <a:cs typeface="Arial" pitchFamily="34" charset="0"/>
            </a:rPr>
            <a:t>Penegakan</a:t>
          </a:r>
          <a:r>
            <a:rPr lang="en-US" sz="1200" b="1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200" b="1" kern="1200" dirty="0" err="1">
              <a:latin typeface="Arial" pitchFamily="34" charset="0"/>
              <a:cs typeface="Arial" pitchFamily="34" charset="0"/>
            </a:rPr>
            <a:t>aturan</a:t>
          </a:r>
          <a:r>
            <a:rPr lang="en-US" sz="1200" b="1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200" b="1" kern="1200" dirty="0" err="1">
              <a:latin typeface="Arial" pitchFamily="34" charset="0"/>
              <a:cs typeface="Arial" pitchFamily="34" charset="0"/>
            </a:rPr>
            <a:t>disiplin</a:t>
          </a:r>
          <a:r>
            <a:rPr lang="en-US" sz="1200" b="1" kern="1200" dirty="0">
              <a:latin typeface="Arial" pitchFamily="34" charset="0"/>
              <a:cs typeface="Arial" pitchFamily="34" charset="0"/>
            </a:rPr>
            <a:t>/</a:t>
          </a:r>
          <a:r>
            <a:rPr lang="en-US" sz="1200" b="1" kern="1200" dirty="0" err="1">
              <a:latin typeface="Arial" pitchFamily="34" charset="0"/>
              <a:cs typeface="Arial" pitchFamily="34" charset="0"/>
            </a:rPr>
            <a:t>kode</a:t>
          </a:r>
          <a:r>
            <a:rPr lang="en-US" sz="1200" b="1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200" b="1" kern="1200" dirty="0" err="1">
              <a:latin typeface="Arial" pitchFamily="34" charset="0"/>
              <a:cs typeface="Arial" pitchFamily="34" charset="0"/>
            </a:rPr>
            <a:t>etik</a:t>
          </a:r>
          <a:r>
            <a:rPr lang="en-US" sz="1200" b="1" kern="1200" dirty="0">
              <a:latin typeface="Arial" pitchFamily="34" charset="0"/>
              <a:cs typeface="Arial" pitchFamily="34" charset="0"/>
            </a:rPr>
            <a:t>/</a:t>
          </a:r>
          <a:r>
            <a:rPr lang="en-US" sz="1200" b="1" kern="1200" dirty="0" err="1">
              <a:latin typeface="Arial" pitchFamily="34" charset="0"/>
              <a:cs typeface="Arial" pitchFamily="34" charset="0"/>
            </a:rPr>
            <a:t>kode</a:t>
          </a:r>
          <a:r>
            <a:rPr lang="en-US" sz="1200" b="1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200" b="1" kern="1200" dirty="0" err="1">
              <a:latin typeface="Arial" pitchFamily="34" charset="0"/>
              <a:cs typeface="Arial" pitchFamily="34" charset="0"/>
            </a:rPr>
            <a:t>perilaku</a:t>
          </a:r>
          <a:r>
            <a:rPr lang="en-US" sz="1200" b="1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200" b="1" kern="1200" dirty="0" err="1">
              <a:latin typeface="Arial" pitchFamily="34" charset="0"/>
              <a:cs typeface="Arial" pitchFamily="34" charset="0"/>
            </a:rPr>
            <a:t>pegawai</a:t>
          </a:r>
          <a:r>
            <a:rPr lang="en-US" sz="1200" b="1" kern="1200" dirty="0">
              <a:latin typeface="Arial" pitchFamily="34" charset="0"/>
              <a:cs typeface="Arial" pitchFamily="34" charset="0"/>
            </a:rPr>
            <a:t> (3)</a:t>
          </a:r>
          <a:endParaRPr lang="en-US" sz="1200" kern="1200" dirty="0">
            <a:latin typeface="Arial" pitchFamily="34" charset="0"/>
            <a:cs typeface="Arial" pitchFamily="34" charset="0"/>
          </a:endParaRPr>
        </a:p>
      </dsp:txBody>
      <dsp:txXfrm>
        <a:off x="2677920" y="268459"/>
        <a:ext cx="2340358" cy="582081"/>
      </dsp:txXfrm>
    </dsp:sp>
    <dsp:sp modelId="{66EC60DE-3D06-45D3-85F9-E467082D2027}">
      <dsp:nvSpPr>
        <dsp:cNvPr id="0" name=""/>
        <dsp:cNvSpPr/>
      </dsp:nvSpPr>
      <dsp:spPr>
        <a:xfrm>
          <a:off x="2677920" y="850540"/>
          <a:ext cx="2340358" cy="4062599"/>
        </a:xfrm>
        <a:prstGeom prst="rect">
          <a:avLst/>
        </a:prstGeom>
        <a:solidFill>
          <a:srgbClr val="FF99CC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Aturan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disiplin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/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kode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etik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/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kode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perilaku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telah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dilaksanakan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/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diimplementasikan</a:t>
          </a: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>
            <a:latin typeface="Arial" pitchFamily="34" charset="0"/>
            <a:cs typeface="Arial" pitchFamily="34" charset="0"/>
          </a:endParaRPr>
        </a:p>
      </dsp:txBody>
      <dsp:txXfrm>
        <a:off x="2677920" y="850540"/>
        <a:ext cx="2340358" cy="4062599"/>
      </dsp:txXfrm>
    </dsp:sp>
    <dsp:sp modelId="{78ECAE76-0FE2-468B-964C-045A87F746DD}">
      <dsp:nvSpPr>
        <dsp:cNvPr id="0" name=""/>
        <dsp:cNvSpPr/>
      </dsp:nvSpPr>
      <dsp:spPr>
        <a:xfrm>
          <a:off x="5345929" y="268459"/>
          <a:ext cx="2340358" cy="582081"/>
        </a:xfrm>
        <a:prstGeom prst="rect">
          <a:avLst/>
        </a:prstGeom>
        <a:solidFill>
          <a:srgbClr val="A5002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latin typeface="Arial" pitchFamily="34" charset="0"/>
              <a:cs typeface="Arial" pitchFamily="34" charset="0"/>
            </a:rPr>
            <a:t>Sistem</a:t>
          </a:r>
          <a:r>
            <a:rPr lang="en-US" sz="1200" b="1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200" b="1" kern="1200" dirty="0" err="1">
              <a:latin typeface="Arial" pitchFamily="34" charset="0"/>
              <a:cs typeface="Arial" pitchFamily="34" charset="0"/>
            </a:rPr>
            <a:t>Informasi</a:t>
          </a:r>
          <a:r>
            <a:rPr lang="en-US" sz="1200" b="1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200" b="1" kern="1200" dirty="0" err="1">
              <a:latin typeface="Arial" pitchFamily="34" charset="0"/>
              <a:cs typeface="Arial" pitchFamily="34" charset="0"/>
            </a:rPr>
            <a:t>Kepegawaian</a:t>
          </a:r>
          <a:r>
            <a:rPr lang="en-US" sz="1200" b="1" kern="1200" dirty="0">
              <a:latin typeface="Arial" pitchFamily="34" charset="0"/>
              <a:cs typeface="Arial" pitchFamily="34" charset="0"/>
            </a:rPr>
            <a:t> (1)</a:t>
          </a:r>
          <a:endParaRPr lang="en-US" sz="1200" kern="1200" dirty="0">
            <a:latin typeface="Arial" pitchFamily="34" charset="0"/>
            <a:cs typeface="Arial" pitchFamily="34" charset="0"/>
          </a:endParaRPr>
        </a:p>
      </dsp:txBody>
      <dsp:txXfrm>
        <a:off x="5345929" y="268459"/>
        <a:ext cx="2340358" cy="582081"/>
      </dsp:txXfrm>
    </dsp:sp>
    <dsp:sp modelId="{60A68B76-4B8A-48CB-8362-663319E3D762}">
      <dsp:nvSpPr>
        <dsp:cNvPr id="0" name=""/>
        <dsp:cNvSpPr/>
      </dsp:nvSpPr>
      <dsp:spPr>
        <a:xfrm>
          <a:off x="5345929" y="850540"/>
          <a:ext cx="2340358" cy="4062599"/>
        </a:xfrm>
        <a:prstGeom prst="rect">
          <a:avLst/>
        </a:prstGeom>
        <a:solidFill>
          <a:srgbClr val="FF99CC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Data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informasi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kepegawaian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unit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kerja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telah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dimutakhirkan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secara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err="1">
              <a:latin typeface="Arial" pitchFamily="34" charset="0"/>
              <a:cs typeface="Arial" pitchFamily="34" charset="0"/>
            </a:rPr>
            <a:t>berkala</a:t>
          </a:r>
          <a:r>
            <a:rPr lang="en-US" sz="1400" b="0" i="0" u="none" kern="1200" dirty="0">
              <a:latin typeface="Arial" pitchFamily="34" charset="0"/>
              <a:cs typeface="Arial" pitchFamily="34" charset="0"/>
            </a:rPr>
            <a:t>.</a:t>
          </a: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>
            <a:latin typeface="Arial" pitchFamily="34" charset="0"/>
            <a:cs typeface="Arial" pitchFamily="34" charset="0"/>
          </a:endParaRPr>
        </a:p>
      </dsp:txBody>
      <dsp:txXfrm>
        <a:off x="5345929" y="850540"/>
        <a:ext cx="2340358" cy="406259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3A838-F1A5-461F-B538-C54DB72AF1B4}">
      <dsp:nvSpPr>
        <dsp:cNvPr id="0" name=""/>
        <dsp:cNvSpPr/>
      </dsp:nvSpPr>
      <dsp:spPr>
        <a:xfrm>
          <a:off x="1739949" y="2930"/>
          <a:ext cx="4749700" cy="228304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200" b="1" i="0" kern="1200" dirty="0"/>
            <a:t>a. Meningkatnya kinerja instansi pemerintah  pada masing2 Zona Integritas menuju WBK/WBBM </a:t>
          </a:r>
          <a:endParaRPr lang="id-ID" sz="3200" kern="1200" dirty="0"/>
        </a:p>
      </dsp:txBody>
      <dsp:txXfrm>
        <a:off x="1739949" y="2930"/>
        <a:ext cx="4749700" cy="2283048"/>
      </dsp:txXfrm>
    </dsp:sp>
    <dsp:sp modelId="{D3B17FF7-5CE4-401F-AD8E-C8CD335F7151}">
      <dsp:nvSpPr>
        <dsp:cNvPr id="0" name=""/>
        <dsp:cNvSpPr/>
      </dsp:nvSpPr>
      <dsp:spPr>
        <a:xfrm>
          <a:off x="1739949" y="2760948"/>
          <a:ext cx="4749700" cy="284982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200" b="1" i="0" kern="1200" dirty="0"/>
            <a:t>b.  Meningkatnya Akuntabilitas instansi pemerintah</a:t>
          </a:r>
          <a:endParaRPr lang="id-ID" sz="3200" kern="1200" dirty="0"/>
        </a:p>
      </dsp:txBody>
      <dsp:txXfrm>
        <a:off x="1739949" y="2760948"/>
        <a:ext cx="4749700" cy="284982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1550CC-357A-45D1-BD37-AAD22A663817}">
      <dsp:nvSpPr>
        <dsp:cNvPr id="0" name=""/>
        <dsp:cNvSpPr/>
      </dsp:nvSpPr>
      <dsp:spPr>
        <a:xfrm>
          <a:off x="37" y="221766"/>
          <a:ext cx="3596320" cy="662170"/>
        </a:xfrm>
        <a:prstGeom prst="rect">
          <a:avLst/>
        </a:prstGeom>
        <a:solidFill>
          <a:srgbClr val="99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kern="1200" dirty="0"/>
            <a:t>keterlibatan pimpinan (5)</a:t>
          </a:r>
          <a:endParaRPr lang="en-US" sz="1800" kern="1200" dirty="0"/>
        </a:p>
      </dsp:txBody>
      <dsp:txXfrm>
        <a:off x="37" y="221766"/>
        <a:ext cx="3596320" cy="662170"/>
      </dsp:txXfrm>
    </dsp:sp>
    <dsp:sp modelId="{545F4C7C-24B9-401E-AC40-CB57A1377712}">
      <dsp:nvSpPr>
        <dsp:cNvPr id="0" name=""/>
        <dsp:cNvSpPr/>
      </dsp:nvSpPr>
      <dsp:spPr>
        <a:xfrm>
          <a:off x="37" y="883936"/>
          <a:ext cx="3596320" cy="3853979"/>
        </a:xfrm>
        <a:prstGeom prst="rect">
          <a:avLst/>
        </a:prstGeom>
        <a:solidFill>
          <a:srgbClr val="FF9966">
            <a:alpha val="89804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pimpinan terlibat secara langsung pada saat penyusunan Perencanaan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pimpinan terlibat secara lan</a:t>
          </a:r>
          <a:r>
            <a:rPr lang="en-US" sz="2000" kern="1200" dirty="0"/>
            <a:t>g</a:t>
          </a:r>
          <a:r>
            <a:rPr lang="id-ID" sz="2000" kern="1200" dirty="0"/>
            <a:t>sung pada saat penyusunan Penetapan Kinerja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pimpinan memantau pencapaian kinerja secara berkala</a:t>
          </a:r>
          <a:endParaRPr lang="en-US" sz="2000" kern="1200" dirty="0"/>
        </a:p>
      </dsp:txBody>
      <dsp:txXfrm>
        <a:off x="37" y="883936"/>
        <a:ext cx="3596320" cy="3853979"/>
      </dsp:txXfrm>
    </dsp:sp>
    <dsp:sp modelId="{25C15211-9226-4FA9-A953-C4680B68A542}">
      <dsp:nvSpPr>
        <dsp:cNvPr id="0" name=""/>
        <dsp:cNvSpPr/>
      </dsp:nvSpPr>
      <dsp:spPr>
        <a:xfrm>
          <a:off x="4099842" y="221766"/>
          <a:ext cx="3596320" cy="662170"/>
        </a:xfrm>
        <a:prstGeom prst="rect">
          <a:avLst/>
        </a:prstGeom>
        <a:solidFill>
          <a:srgbClr val="99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kern="1200" dirty="0"/>
            <a:t>Pengelolaan Akuntabilitas Kinerja (3)</a:t>
          </a:r>
          <a:endParaRPr lang="en-US" sz="1800" kern="1200" dirty="0"/>
        </a:p>
      </dsp:txBody>
      <dsp:txXfrm>
        <a:off x="4099842" y="221766"/>
        <a:ext cx="3596320" cy="662170"/>
      </dsp:txXfrm>
    </dsp:sp>
    <dsp:sp modelId="{66EC60DE-3D06-45D3-85F9-E467082D2027}">
      <dsp:nvSpPr>
        <dsp:cNvPr id="0" name=""/>
        <dsp:cNvSpPr/>
      </dsp:nvSpPr>
      <dsp:spPr>
        <a:xfrm>
          <a:off x="4099842" y="811288"/>
          <a:ext cx="3596320" cy="3853979"/>
        </a:xfrm>
        <a:prstGeom prst="rect">
          <a:avLst/>
        </a:prstGeom>
        <a:solidFill>
          <a:srgbClr val="FF9966">
            <a:alpha val="89804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u="none" kern="1200" dirty="0" err="1"/>
            <a:t>Dokumen</a:t>
          </a:r>
          <a:r>
            <a:rPr lang="en-US" sz="1800" b="0" i="0" u="none" kern="1200" dirty="0"/>
            <a:t> </a:t>
          </a:r>
          <a:r>
            <a:rPr lang="en-US" sz="1800" b="0" i="0" u="none" kern="1200" dirty="0" err="1"/>
            <a:t>perencanaan</a:t>
          </a:r>
          <a:r>
            <a:rPr lang="en-US" sz="1800" b="0" i="0" u="none" kern="1200" dirty="0"/>
            <a:t> </a:t>
          </a:r>
          <a:r>
            <a:rPr lang="en-US" sz="1800" b="0" i="0" u="none" kern="1200" dirty="0" err="1"/>
            <a:t>sudah</a:t>
          </a:r>
          <a:r>
            <a:rPr lang="en-US" sz="1800" b="0" i="0" u="none" kern="1200" dirty="0"/>
            <a:t> </a:t>
          </a:r>
          <a:r>
            <a:rPr lang="en-US" sz="1800" b="0" i="0" u="none" kern="1200" dirty="0" err="1"/>
            <a:t>ada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u="none" kern="1200" dirty="0" err="1"/>
            <a:t>Dokumen</a:t>
          </a:r>
          <a:r>
            <a:rPr lang="en-US" sz="1800" b="0" i="0" u="none" kern="1200" dirty="0"/>
            <a:t> </a:t>
          </a:r>
          <a:r>
            <a:rPr lang="en-US" sz="1800" b="0" i="0" u="none" kern="1200" dirty="0" err="1"/>
            <a:t>perencanaan</a:t>
          </a:r>
          <a:r>
            <a:rPr lang="en-US" sz="1800" b="0" i="0" u="none" kern="1200" dirty="0"/>
            <a:t> </a:t>
          </a:r>
          <a:r>
            <a:rPr lang="en-US" sz="1800" b="0" i="0" u="none" kern="1200" dirty="0" err="1"/>
            <a:t>telah</a:t>
          </a:r>
          <a:r>
            <a:rPr lang="en-US" sz="1800" b="0" i="0" u="none" kern="1200" dirty="0"/>
            <a:t> </a:t>
          </a:r>
          <a:r>
            <a:rPr lang="en-US" sz="1800" b="0" i="0" u="none" kern="1200" dirty="0" err="1"/>
            <a:t>berorientasi</a:t>
          </a:r>
          <a:r>
            <a:rPr lang="en-US" sz="1800" b="0" i="0" u="none" kern="1200" dirty="0"/>
            <a:t> </a:t>
          </a:r>
          <a:r>
            <a:rPr lang="en-US" sz="1800" b="0" i="0" u="none" kern="1200" dirty="0" err="1"/>
            <a:t>hasil</a:t>
          </a:r>
          <a:endParaRPr lang="fi-FI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u="none" kern="1200" dirty="0" err="1"/>
            <a:t>Indikator</a:t>
          </a:r>
          <a:r>
            <a:rPr lang="en-US" sz="1800" b="0" i="0" u="none" kern="1200" dirty="0"/>
            <a:t> </a:t>
          </a:r>
          <a:r>
            <a:rPr lang="en-US" sz="1800" b="0" i="0" u="none" kern="1200" dirty="0" err="1"/>
            <a:t>Kinerja</a:t>
          </a:r>
          <a:r>
            <a:rPr lang="en-US" sz="1800" b="0" i="0" u="none" kern="1200" dirty="0"/>
            <a:t> Utama (IKU)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u="none" kern="1200" dirty="0" err="1"/>
            <a:t>indikator</a:t>
          </a:r>
          <a:r>
            <a:rPr lang="en-US" sz="1800" b="0" i="0" u="none" kern="1200" dirty="0"/>
            <a:t> </a:t>
          </a:r>
          <a:r>
            <a:rPr lang="en-US" sz="1800" b="0" i="0" u="none" kern="1200" dirty="0" err="1"/>
            <a:t>kinerja</a:t>
          </a:r>
          <a:r>
            <a:rPr lang="en-US" sz="1800" b="0" i="0" u="none" kern="1200" dirty="0"/>
            <a:t> </a:t>
          </a:r>
          <a:r>
            <a:rPr lang="en-US" sz="1800" b="0" i="0" u="none" kern="1200" dirty="0" err="1"/>
            <a:t>telah</a:t>
          </a:r>
          <a:r>
            <a:rPr lang="en-US" sz="1800" b="0" i="0" u="none" kern="1200" dirty="0"/>
            <a:t> SMART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u="none" kern="1200" dirty="0"/>
            <a:t> </a:t>
          </a:r>
          <a:r>
            <a:rPr lang="en-US" sz="1800" b="0" i="0" u="none" kern="1200" dirty="0" err="1"/>
            <a:t>laporan</a:t>
          </a:r>
          <a:r>
            <a:rPr lang="en-US" sz="1800" b="0" i="0" u="none" kern="1200" dirty="0"/>
            <a:t> </a:t>
          </a:r>
          <a:r>
            <a:rPr lang="en-US" sz="1800" b="0" i="0" u="none" kern="1200" dirty="0" err="1"/>
            <a:t>kinerja</a:t>
          </a:r>
          <a:r>
            <a:rPr lang="en-US" sz="1800" b="0" i="0" u="none" kern="1200" dirty="0"/>
            <a:t> </a:t>
          </a:r>
          <a:r>
            <a:rPr lang="en-US" sz="1800" b="0" i="0" u="none" kern="1200" dirty="0" err="1"/>
            <a:t>telah</a:t>
          </a:r>
          <a:r>
            <a:rPr lang="en-US" sz="1800" b="0" i="0" u="none" kern="1200" dirty="0"/>
            <a:t> </a:t>
          </a:r>
          <a:r>
            <a:rPr lang="en-US" sz="1800" b="0" i="0" u="none" kern="1200" dirty="0" err="1"/>
            <a:t>disusun</a:t>
          </a:r>
          <a:r>
            <a:rPr lang="en-US" sz="1800" b="0" i="0" u="none" kern="1200" dirty="0"/>
            <a:t> </a:t>
          </a:r>
          <a:r>
            <a:rPr lang="en-US" sz="1800" b="0" i="0" u="none" kern="1200" dirty="0" err="1"/>
            <a:t>tepat</a:t>
          </a:r>
          <a:r>
            <a:rPr lang="en-US" sz="1800" b="0" i="0" u="none" kern="1200" dirty="0"/>
            <a:t> </a:t>
          </a:r>
          <a:r>
            <a:rPr lang="en-US" sz="1800" b="0" i="0" u="none" kern="1200" dirty="0" err="1"/>
            <a:t>waktu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Upaya</a:t>
          </a:r>
          <a:r>
            <a:rPr lang="en-US" sz="1800" kern="1200" dirty="0"/>
            <a:t> </a:t>
          </a:r>
          <a:r>
            <a:rPr lang="en-US" sz="1800" kern="1200" dirty="0" err="1"/>
            <a:t>peningkatan</a:t>
          </a:r>
          <a:r>
            <a:rPr lang="en-US" sz="1800" kern="1200" dirty="0"/>
            <a:t> </a:t>
          </a:r>
          <a:r>
            <a:rPr lang="en-US" sz="1800" kern="1200" dirty="0" err="1"/>
            <a:t>kapasitas</a:t>
          </a:r>
          <a:r>
            <a:rPr lang="en-US" sz="1800" kern="1200" dirty="0"/>
            <a:t> SDM yang </a:t>
          </a:r>
          <a:r>
            <a:rPr lang="en-US" sz="1800" kern="1200" dirty="0" err="1"/>
            <a:t>menangani</a:t>
          </a:r>
          <a:r>
            <a:rPr lang="en-US" sz="1800" kern="1200" dirty="0"/>
            <a:t> </a:t>
          </a:r>
          <a:r>
            <a:rPr lang="en-US" sz="1800" kern="1200" dirty="0" err="1"/>
            <a:t>akuntabilitas</a:t>
          </a:r>
          <a:r>
            <a:rPr lang="en-US" sz="1800" kern="1200" dirty="0"/>
            <a:t> </a:t>
          </a:r>
          <a:r>
            <a:rPr lang="en-US" sz="1800" kern="1200" dirty="0" err="1"/>
            <a:t>kinerja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Pengelolaan</a:t>
          </a:r>
          <a:r>
            <a:rPr lang="en-US" sz="1800" kern="1200" dirty="0"/>
            <a:t> </a:t>
          </a:r>
          <a:r>
            <a:rPr lang="en-US" sz="1800" kern="1200" dirty="0" err="1"/>
            <a:t>akuntabilitas</a:t>
          </a:r>
          <a:r>
            <a:rPr lang="en-US" sz="1800" kern="1200" dirty="0"/>
            <a:t> </a:t>
          </a:r>
          <a:r>
            <a:rPr lang="en-US" sz="1800" kern="1200" dirty="0" err="1"/>
            <a:t>kinerja</a:t>
          </a:r>
          <a:r>
            <a:rPr lang="en-US" sz="1800" kern="1200" dirty="0"/>
            <a:t> </a:t>
          </a:r>
          <a:r>
            <a:rPr lang="en-US" sz="1800" kern="1200" dirty="0" err="1"/>
            <a:t>dilaksanakan</a:t>
          </a:r>
          <a:r>
            <a:rPr lang="en-US" sz="1800" kern="1200" dirty="0"/>
            <a:t> </a:t>
          </a:r>
          <a:r>
            <a:rPr lang="en-US" sz="1800" kern="1200" dirty="0" err="1"/>
            <a:t>oleh</a:t>
          </a:r>
          <a:r>
            <a:rPr lang="en-US" sz="1800" kern="1200" dirty="0"/>
            <a:t> SDM yang </a:t>
          </a:r>
          <a:r>
            <a:rPr lang="en-US" sz="1800" kern="1200" dirty="0" err="1"/>
            <a:t>kompeten</a:t>
          </a:r>
          <a:endParaRPr lang="en-US" sz="1800" kern="1200" dirty="0"/>
        </a:p>
      </dsp:txBody>
      <dsp:txXfrm>
        <a:off x="4099842" y="811288"/>
        <a:ext cx="3596320" cy="3853979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3A838-F1A5-461F-B538-C54DB72AF1B4}">
      <dsp:nvSpPr>
        <dsp:cNvPr id="0" name=""/>
        <dsp:cNvSpPr/>
      </dsp:nvSpPr>
      <dsp:spPr>
        <a:xfrm>
          <a:off x="1004" y="348964"/>
          <a:ext cx="3917900" cy="23507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000" b="1" i="0" kern="1200" dirty="0"/>
            <a:t>a. Meningkatnya kepatuhan terhadap pengelolaan keuangan negara pada masing2 instansi pemerintah   </a:t>
          </a:r>
          <a:endParaRPr lang="id-ID" sz="3000" kern="1200" dirty="0"/>
        </a:p>
      </dsp:txBody>
      <dsp:txXfrm>
        <a:off x="1004" y="348964"/>
        <a:ext cx="3917900" cy="2350740"/>
      </dsp:txXfrm>
    </dsp:sp>
    <dsp:sp modelId="{D3B17FF7-5CE4-401F-AD8E-C8CD335F7151}">
      <dsp:nvSpPr>
        <dsp:cNvPr id="0" name=""/>
        <dsp:cNvSpPr/>
      </dsp:nvSpPr>
      <dsp:spPr>
        <a:xfrm>
          <a:off x="4310695" y="348964"/>
          <a:ext cx="3917900" cy="23507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000" b="1" i="0" kern="1200" dirty="0"/>
            <a:t>b.  Meningkatnya efektivitas pengelolaan keuangan negara pada masing2 instansi pemerintah </a:t>
          </a:r>
          <a:endParaRPr lang="id-ID" sz="3000" kern="1200" dirty="0"/>
        </a:p>
      </dsp:txBody>
      <dsp:txXfrm>
        <a:off x="4310695" y="348964"/>
        <a:ext cx="3917900" cy="2350740"/>
      </dsp:txXfrm>
    </dsp:sp>
    <dsp:sp modelId="{161AAF0C-5367-4634-B33D-E95C8EB626FF}">
      <dsp:nvSpPr>
        <dsp:cNvPr id="0" name=""/>
        <dsp:cNvSpPr/>
      </dsp:nvSpPr>
      <dsp:spPr>
        <a:xfrm>
          <a:off x="1004" y="3091495"/>
          <a:ext cx="3917900" cy="23507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000" b="1" i="0" kern="1200" dirty="0"/>
            <a:t>c. Meningkatnya status opini BPK terhadap pengelolaan keuangan negara pada masing2 instansi pemerintah </a:t>
          </a:r>
          <a:endParaRPr lang="id-ID" sz="3000" kern="1200" dirty="0"/>
        </a:p>
      </dsp:txBody>
      <dsp:txXfrm>
        <a:off x="1004" y="3091495"/>
        <a:ext cx="3917900" cy="2350740"/>
      </dsp:txXfrm>
    </dsp:sp>
    <dsp:sp modelId="{9B3B1226-5AA5-4254-967C-87F3B1724BE2}">
      <dsp:nvSpPr>
        <dsp:cNvPr id="0" name=""/>
        <dsp:cNvSpPr/>
      </dsp:nvSpPr>
      <dsp:spPr>
        <a:xfrm>
          <a:off x="4310695" y="3091495"/>
          <a:ext cx="3917900" cy="23507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000" b="1" i="0" kern="1200" dirty="0"/>
            <a:t>d. Menurunnya tingkat penyalahgunaan wewenang pada masing2 instansi pemerintah</a:t>
          </a:r>
          <a:endParaRPr lang="id-ID" sz="3000" kern="1200" dirty="0"/>
        </a:p>
      </dsp:txBody>
      <dsp:txXfrm>
        <a:off x="4310695" y="3091495"/>
        <a:ext cx="3917900" cy="2350740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1550CC-357A-45D1-BD37-AAD22A663817}">
      <dsp:nvSpPr>
        <dsp:cNvPr id="0" name=""/>
        <dsp:cNvSpPr/>
      </dsp:nvSpPr>
      <dsp:spPr>
        <a:xfrm>
          <a:off x="0" y="28857"/>
          <a:ext cx="2530673" cy="460800"/>
        </a:xfrm>
        <a:prstGeom prst="rect">
          <a:avLst/>
        </a:prstGeom>
        <a:solidFill>
          <a:srgbClr val="FF33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b="1" kern="1200" dirty="0"/>
            <a:t>Pengendalian Gratifikasi (3)</a:t>
          </a:r>
          <a:endParaRPr lang="en-US" sz="1400" kern="1200" dirty="0"/>
        </a:p>
      </dsp:txBody>
      <dsp:txXfrm>
        <a:off x="0" y="28857"/>
        <a:ext cx="2530673" cy="460800"/>
      </dsp:txXfrm>
    </dsp:sp>
    <dsp:sp modelId="{545F4C7C-24B9-401E-AC40-CB57A1377712}">
      <dsp:nvSpPr>
        <dsp:cNvPr id="0" name=""/>
        <dsp:cNvSpPr/>
      </dsp:nvSpPr>
      <dsp:spPr>
        <a:xfrm>
          <a:off x="2595" y="488279"/>
          <a:ext cx="2530673" cy="4589640"/>
        </a:xfrm>
        <a:prstGeom prst="rect">
          <a:avLst/>
        </a:prstGeom>
        <a:solidFill>
          <a:srgbClr val="FFFF66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dilakukan </a:t>
          </a:r>
          <a:r>
            <a:rPr lang="id-ID" sz="1600" i="1" kern="1200" dirty="0"/>
            <a:t>public campaign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Penanganan gratifikasi telah diimplementasikan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</dsp:txBody>
      <dsp:txXfrm>
        <a:off x="2595" y="488279"/>
        <a:ext cx="2530673" cy="4589640"/>
      </dsp:txXfrm>
    </dsp:sp>
    <dsp:sp modelId="{25C15211-9226-4FA9-A953-C4680B68A542}">
      <dsp:nvSpPr>
        <dsp:cNvPr id="0" name=""/>
        <dsp:cNvSpPr/>
      </dsp:nvSpPr>
      <dsp:spPr>
        <a:xfrm>
          <a:off x="2887563" y="27479"/>
          <a:ext cx="2530673" cy="460800"/>
        </a:xfrm>
        <a:prstGeom prst="rect">
          <a:avLst/>
        </a:prstGeom>
        <a:solidFill>
          <a:srgbClr val="FF33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b="1" kern="1200" dirty="0"/>
            <a:t>Penerapan SPIP (3)</a:t>
          </a:r>
          <a:endParaRPr lang="en-US" sz="1400" kern="1200" dirty="0"/>
        </a:p>
      </dsp:txBody>
      <dsp:txXfrm>
        <a:off x="2887563" y="27479"/>
        <a:ext cx="2530673" cy="460800"/>
      </dsp:txXfrm>
    </dsp:sp>
    <dsp:sp modelId="{66EC60DE-3D06-45D3-85F9-E467082D2027}">
      <dsp:nvSpPr>
        <dsp:cNvPr id="0" name=""/>
        <dsp:cNvSpPr/>
      </dsp:nvSpPr>
      <dsp:spPr>
        <a:xfrm>
          <a:off x="2887563" y="488279"/>
          <a:ext cx="2530673" cy="4589640"/>
        </a:xfrm>
        <a:prstGeom prst="rect">
          <a:avLst/>
        </a:prstGeom>
        <a:solidFill>
          <a:srgbClr val="FFFF66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dibangun lingkungan pengendalian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dilakukan penilaian risiko atas pelaksanaan kebijakan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dilakukan kegiatan pengendalian untuk meminimalisir risiko yang telah diidentifikasi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SPI telah diinformasikan dan dikomunikasikan kepada seluruh pihak terkait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</dsp:txBody>
      <dsp:txXfrm>
        <a:off x="2887563" y="488279"/>
        <a:ext cx="2530673" cy="4589640"/>
      </dsp:txXfrm>
    </dsp:sp>
    <dsp:sp modelId="{B292EE6E-A145-4845-9787-D6FADF37ECF4}">
      <dsp:nvSpPr>
        <dsp:cNvPr id="0" name=""/>
        <dsp:cNvSpPr/>
      </dsp:nvSpPr>
      <dsp:spPr>
        <a:xfrm>
          <a:off x="5772530" y="27479"/>
          <a:ext cx="2530673" cy="460800"/>
        </a:xfrm>
        <a:prstGeom prst="rect">
          <a:avLst/>
        </a:prstGeom>
        <a:solidFill>
          <a:srgbClr val="FF33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b="1" kern="1200" dirty="0"/>
            <a:t>Pengaduan Masyarakat (3)</a:t>
          </a:r>
          <a:endParaRPr lang="en-US" sz="1400" kern="1200" dirty="0"/>
        </a:p>
      </dsp:txBody>
      <dsp:txXfrm>
        <a:off x="5772530" y="27479"/>
        <a:ext cx="2530673" cy="460800"/>
      </dsp:txXfrm>
    </dsp:sp>
    <dsp:sp modelId="{A6C2D6F2-6295-4FAB-9220-638758C5951D}">
      <dsp:nvSpPr>
        <dsp:cNvPr id="0" name=""/>
        <dsp:cNvSpPr/>
      </dsp:nvSpPr>
      <dsp:spPr>
        <a:xfrm>
          <a:off x="5772530" y="488279"/>
          <a:ext cx="2530673" cy="4589640"/>
        </a:xfrm>
        <a:prstGeom prst="rect">
          <a:avLst/>
        </a:prstGeom>
        <a:solidFill>
          <a:srgbClr val="FFFF66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Penanganan pengaduan masyrakat telah diimplementasikan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Hasil penanganan pengaduan masyarakat telah ditindaklanjuti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Telah dilakukan monitoring dan evaluasi atas penanganan pengaduan masyarakat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Hasil evaluasi atas penanganan pengaduan masyarakat telah ditindaklanjuti </a:t>
          </a:r>
          <a:endParaRPr lang="en-US" sz="1600" kern="1200" dirty="0"/>
        </a:p>
      </dsp:txBody>
      <dsp:txXfrm>
        <a:off x="5772530" y="488279"/>
        <a:ext cx="2530673" cy="458964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92EE6E-A145-4845-9787-D6FADF37ECF4}">
      <dsp:nvSpPr>
        <dsp:cNvPr id="0" name=""/>
        <dsp:cNvSpPr/>
      </dsp:nvSpPr>
      <dsp:spPr>
        <a:xfrm>
          <a:off x="40" y="222374"/>
          <a:ext cx="3881177" cy="460800"/>
        </a:xfrm>
        <a:prstGeom prst="rect">
          <a:avLst/>
        </a:prstGeom>
        <a:solidFill>
          <a:srgbClr val="FF33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b="1" kern="1200" dirty="0"/>
            <a:t>Whistle-Blowing Syste</a:t>
          </a:r>
          <a:r>
            <a:rPr lang="en-US" sz="1400" b="1" kern="1200" dirty="0"/>
            <a:t>m (3)</a:t>
          </a:r>
          <a:endParaRPr lang="en-US" sz="1400" kern="1200" dirty="0"/>
        </a:p>
      </dsp:txBody>
      <dsp:txXfrm>
        <a:off x="40" y="222374"/>
        <a:ext cx="3881177" cy="460800"/>
      </dsp:txXfrm>
    </dsp:sp>
    <dsp:sp modelId="{A6C2D6F2-6295-4FAB-9220-638758C5951D}">
      <dsp:nvSpPr>
        <dsp:cNvPr id="0" name=""/>
        <dsp:cNvSpPr/>
      </dsp:nvSpPr>
      <dsp:spPr>
        <a:xfrm>
          <a:off x="40" y="683174"/>
          <a:ext cx="3881177" cy="4199850"/>
        </a:xfrm>
        <a:prstGeom prst="rect">
          <a:avLst/>
        </a:prstGeom>
        <a:solidFill>
          <a:srgbClr val="FFFF66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Whistle Blowing System telah diinternalisasi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Whistle Blowing System telah diterapkan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Telah dilakukan evaluasi atas penanganan Whistle Blowing System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Hasil evaluasi atas penanganan Whistle Blowing System telah ditindaklanjuti </a:t>
          </a:r>
          <a:endParaRPr lang="en-US" sz="1600" kern="1200" dirty="0"/>
        </a:p>
      </dsp:txBody>
      <dsp:txXfrm>
        <a:off x="40" y="683174"/>
        <a:ext cx="3881177" cy="4199850"/>
      </dsp:txXfrm>
    </dsp:sp>
    <dsp:sp modelId="{2A6D7E63-374A-4ADD-8CB8-BD028EE3E53E}">
      <dsp:nvSpPr>
        <dsp:cNvPr id="0" name=""/>
        <dsp:cNvSpPr/>
      </dsp:nvSpPr>
      <dsp:spPr>
        <a:xfrm>
          <a:off x="4424582" y="222374"/>
          <a:ext cx="3881177" cy="460800"/>
        </a:xfrm>
        <a:prstGeom prst="rect">
          <a:avLst/>
        </a:prstGeom>
        <a:solidFill>
          <a:srgbClr val="FF33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400" b="1" kern="1200" dirty="0"/>
            <a:t>Penanganan Benturan Kepentingan (3)</a:t>
          </a:r>
          <a:endParaRPr lang="en-US" sz="1400" kern="1200" dirty="0"/>
        </a:p>
      </dsp:txBody>
      <dsp:txXfrm>
        <a:off x="4424582" y="222374"/>
        <a:ext cx="3881177" cy="460800"/>
      </dsp:txXfrm>
    </dsp:sp>
    <dsp:sp modelId="{E8527D36-812D-4032-A33E-7008D6DC8116}">
      <dsp:nvSpPr>
        <dsp:cNvPr id="0" name=""/>
        <dsp:cNvSpPr/>
      </dsp:nvSpPr>
      <dsp:spPr>
        <a:xfrm>
          <a:off x="4424622" y="661083"/>
          <a:ext cx="3881177" cy="4199850"/>
        </a:xfrm>
        <a:prstGeom prst="rect">
          <a:avLst/>
        </a:prstGeom>
        <a:solidFill>
          <a:srgbClr val="FFFF66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Telah</a:t>
          </a:r>
          <a:r>
            <a:rPr lang="en-US" sz="1600" kern="1200" dirty="0"/>
            <a:t> </a:t>
          </a:r>
          <a:r>
            <a:rPr lang="en-US" sz="1600" kern="1200" dirty="0" err="1"/>
            <a:t>terdapat</a:t>
          </a:r>
          <a:r>
            <a:rPr lang="en-US" sz="1600" kern="1200" dirty="0"/>
            <a:t> </a:t>
          </a:r>
          <a:r>
            <a:rPr lang="en-US" sz="1600" kern="1200" dirty="0" err="1"/>
            <a:t>identifikasi</a:t>
          </a:r>
          <a:r>
            <a:rPr lang="en-US" sz="1600" kern="1200" dirty="0"/>
            <a:t>/</a:t>
          </a:r>
          <a:r>
            <a:rPr lang="en-US" sz="1600" kern="1200" dirty="0" err="1"/>
            <a:t>pemetaan</a:t>
          </a:r>
          <a:r>
            <a:rPr lang="en-US" sz="1600" kern="1200" dirty="0"/>
            <a:t> </a:t>
          </a:r>
          <a:r>
            <a:rPr lang="en-US" sz="1600" kern="1200" dirty="0" err="1"/>
            <a:t>benturan</a:t>
          </a:r>
          <a:r>
            <a:rPr lang="en-US" sz="1600" kern="1200" dirty="0"/>
            <a:t> </a:t>
          </a:r>
          <a:r>
            <a:rPr lang="en-US" sz="1600" kern="1200" dirty="0" err="1"/>
            <a:t>kepentingan</a:t>
          </a:r>
          <a:r>
            <a:rPr lang="en-US" sz="1600" kern="1200" dirty="0"/>
            <a:t> </a:t>
          </a:r>
          <a:r>
            <a:rPr lang="en-US" sz="1600" kern="1200" dirty="0" err="1"/>
            <a:t>dalam</a:t>
          </a:r>
          <a:r>
            <a:rPr lang="en-US" sz="1600" kern="1200" dirty="0"/>
            <a:t> </a:t>
          </a:r>
          <a:r>
            <a:rPr lang="en-US" sz="1600" kern="1200" dirty="0" err="1"/>
            <a:t>tugas</a:t>
          </a:r>
          <a:r>
            <a:rPr lang="en-US" sz="1600" kern="1200" dirty="0"/>
            <a:t> </a:t>
          </a:r>
          <a:r>
            <a:rPr lang="en-US" sz="1600" kern="1200" dirty="0" err="1"/>
            <a:t>fungsi</a:t>
          </a:r>
          <a:r>
            <a:rPr lang="en-US" sz="1600" kern="1200" dirty="0"/>
            <a:t> </a:t>
          </a:r>
          <a:r>
            <a:rPr lang="en-US" sz="1600" kern="1200" dirty="0" err="1"/>
            <a:t>utama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Penanganan Benturan Kepentingan telah disosialisasika</a:t>
          </a:r>
          <a:r>
            <a:rPr lang="en-US" sz="1600" kern="1200" dirty="0"/>
            <a:t>n/</a:t>
          </a:r>
          <a:r>
            <a:rPr lang="en-US" sz="1600" kern="1200" dirty="0" err="1"/>
            <a:t>internalisasi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Penanganan Benturan Kepentingan telah diimplementasikan</a:t>
          </a:r>
          <a:r>
            <a:rPr lang="en-US" sz="1600" kern="1200" dirty="0"/>
            <a:t>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dilakukan evaluasi atas Penanganan Benturan Kepentingan</a:t>
          </a:r>
          <a:r>
            <a:rPr lang="en-US" sz="1600" kern="1200" dirty="0"/>
            <a:t>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Hasil evaluasi atas Penanganan Benturan Kepentingan telah ditindaklanjuti</a:t>
          </a:r>
          <a:endParaRPr lang="en-US" sz="1600" kern="1200" dirty="0"/>
        </a:p>
      </dsp:txBody>
      <dsp:txXfrm>
        <a:off x="4424622" y="661083"/>
        <a:ext cx="3881177" cy="4199850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3A838-F1A5-461F-B538-C54DB72AF1B4}">
      <dsp:nvSpPr>
        <dsp:cNvPr id="0" name=""/>
        <dsp:cNvSpPr/>
      </dsp:nvSpPr>
      <dsp:spPr>
        <a:xfrm>
          <a:off x="1004" y="348964"/>
          <a:ext cx="3917900" cy="23507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b="1" i="0" kern="1200" dirty="0"/>
            <a:t>a. Meningkatnya kualitas pelayanan publik ( lebih cepat, lebih murah, aman dan mudah dijangkau pd instansi pemerintah    </a:t>
          </a:r>
          <a:endParaRPr lang="id-ID" sz="2500" kern="1200" dirty="0"/>
        </a:p>
      </dsp:txBody>
      <dsp:txXfrm>
        <a:off x="1004" y="348964"/>
        <a:ext cx="3917900" cy="2350740"/>
      </dsp:txXfrm>
    </dsp:sp>
    <dsp:sp modelId="{D3B17FF7-5CE4-401F-AD8E-C8CD335F7151}">
      <dsp:nvSpPr>
        <dsp:cNvPr id="0" name=""/>
        <dsp:cNvSpPr/>
      </dsp:nvSpPr>
      <dsp:spPr>
        <a:xfrm>
          <a:off x="4310695" y="348964"/>
          <a:ext cx="3917900" cy="23507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b="1" i="0" kern="1200" dirty="0"/>
            <a:t>b.  Meningkatnya jumlah unit pelayanan yang memperoleh standarisasi pelayanan internasional  pada  instansi pemerintah </a:t>
          </a:r>
          <a:endParaRPr lang="id-ID" sz="2500" kern="1200" dirty="0"/>
        </a:p>
      </dsp:txBody>
      <dsp:txXfrm>
        <a:off x="4310695" y="348964"/>
        <a:ext cx="3917900" cy="2350740"/>
      </dsp:txXfrm>
    </dsp:sp>
    <dsp:sp modelId="{161AAF0C-5367-4634-B33D-E95C8EB626FF}">
      <dsp:nvSpPr>
        <dsp:cNvPr id="0" name=""/>
        <dsp:cNvSpPr/>
      </dsp:nvSpPr>
      <dsp:spPr>
        <a:xfrm>
          <a:off x="2155849" y="3091495"/>
          <a:ext cx="3917900" cy="23507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b="1" i="0" kern="1200" dirty="0"/>
            <a:t>c. Meningkatnya indeks kepuasan masyarakat terhadap penyelenggaraan pelayanan publik oleh masing2 instansi pemerintah </a:t>
          </a:r>
          <a:endParaRPr lang="id-ID" sz="2500" kern="1200" dirty="0"/>
        </a:p>
      </dsp:txBody>
      <dsp:txXfrm>
        <a:off x="2155849" y="3091495"/>
        <a:ext cx="3917900" cy="2350740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1550CC-357A-45D1-BD37-AAD22A663817}">
      <dsp:nvSpPr>
        <dsp:cNvPr id="0" name=""/>
        <dsp:cNvSpPr/>
      </dsp:nvSpPr>
      <dsp:spPr>
        <a:xfrm>
          <a:off x="2502" y="162475"/>
          <a:ext cx="2439989" cy="589598"/>
        </a:xfrm>
        <a:prstGeom prst="rect">
          <a:avLst/>
        </a:prstGeom>
        <a:solidFill>
          <a:srgbClr val="7030A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b="1" kern="1200" dirty="0"/>
            <a:t>Standar Pelayanan (3)</a:t>
          </a:r>
          <a:endParaRPr lang="en-US" sz="1600" b="1" kern="1200" dirty="0"/>
        </a:p>
      </dsp:txBody>
      <dsp:txXfrm>
        <a:off x="2502" y="162475"/>
        <a:ext cx="2439989" cy="589598"/>
      </dsp:txXfrm>
    </dsp:sp>
    <dsp:sp modelId="{545F4C7C-24B9-401E-AC40-CB57A1377712}">
      <dsp:nvSpPr>
        <dsp:cNvPr id="0" name=""/>
        <dsp:cNvSpPr/>
      </dsp:nvSpPr>
      <dsp:spPr>
        <a:xfrm>
          <a:off x="2502" y="752074"/>
          <a:ext cx="2439989" cy="4419450"/>
        </a:xfrm>
        <a:prstGeom prst="rect">
          <a:avLst/>
        </a:prstGeom>
        <a:solidFill>
          <a:srgbClr val="FF99CC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kern="1200" dirty="0"/>
            <a:t>Terdapat kebijakan standar pelayanan</a:t>
          </a:r>
          <a:r>
            <a:rPr lang="en-US" sz="1800" kern="1200" dirty="0"/>
            <a:t>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kern="1200" dirty="0"/>
            <a:t>Standar pelayanan telah dimaklumatkan</a:t>
          </a:r>
          <a:r>
            <a:rPr lang="en-US" sz="1800" kern="1200" dirty="0"/>
            <a:t>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Terdapat</a:t>
          </a:r>
          <a:r>
            <a:rPr lang="en-US" sz="1800" kern="1200" dirty="0"/>
            <a:t> SOP </a:t>
          </a:r>
          <a:r>
            <a:rPr lang="en-US" sz="1800" kern="1200" dirty="0" err="1"/>
            <a:t>bagi</a:t>
          </a:r>
          <a:r>
            <a:rPr lang="en-US" sz="1800" kern="1200" dirty="0"/>
            <a:t> </a:t>
          </a:r>
          <a:r>
            <a:rPr lang="en-US" sz="1800" kern="1200" dirty="0" err="1"/>
            <a:t>pelaksanaan</a:t>
          </a:r>
          <a:r>
            <a:rPr lang="en-US" sz="1800" kern="1200" dirty="0"/>
            <a:t> </a:t>
          </a:r>
          <a:r>
            <a:rPr lang="en-US" sz="1800" kern="1200" dirty="0" err="1"/>
            <a:t>standar</a:t>
          </a:r>
          <a:r>
            <a:rPr lang="en-US" sz="1800" kern="1200" dirty="0"/>
            <a:t> </a:t>
          </a:r>
          <a:r>
            <a:rPr lang="en-US" sz="1800" kern="1200" dirty="0" err="1"/>
            <a:t>pelayanan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kern="1200" dirty="0"/>
            <a:t>Dilakukan reviu dan perbaikan atas standar pelayanan dan SOP</a:t>
          </a:r>
          <a:endParaRPr lang="en-US" sz="1800" kern="1200" dirty="0"/>
        </a:p>
      </dsp:txBody>
      <dsp:txXfrm>
        <a:off x="2502" y="752074"/>
        <a:ext cx="2439989" cy="4419450"/>
      </dsp:txXfrm>
    </dsp:sp>
    <dsp:sp modelId="{4B6EA4A8-8CC4-4BC1-9AEA-378A529DDA68}">
      <dsp:nvSpPr>
        <dsp:cNvPr id="0" name=""/>
        <dsp:cNvSpPr/>
      </dsp:nvSpPr>
      <dsp:spPr>
        <a:xfrm>
          <a:off x="2784091" y="162475"/>
          <a:ext cx="2439989" cy="589598"/>
        </a:xfrm>
        <a:prstGeom prst="rect">
          <a:avLst/>
        </a:prstGeom>
        <a:solidFill>
          <a:srgbClr val="7030A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B</a:t>
          </a:r>
          <a:r>
            <a:rPr lang="id-ID" sz="1600" b="1" kern="1200" dirty="0"/>
            <a:t>udaya pelayanan prima (3)</a:t>
          </a:r>
          <a:endParaRPr lang="en-US" sz="1600" b="1" kern="1200" dirty="0"/>
        </a:p>
      </dsp:txBody>
      <dsp:txXfrm>
        <a:off x="2784091" y="162475"/>
        <a:ext cx="2439989" cy="589598"/>
      </dsp:txXfrm>
    </dsp:sp>
    <dsp:sp modelId="{F87A913D-FDCB-485C-BDCE-7D0B8CFD7FFF}">
      <dsp:nvSpPr>
        <dsp:cNvPr id="0" name=""/>
        <dsp:cNvSpPr/>
      </dsp:nvSpPr>
      <dsp:spPr>
        <a:xfrm>
          <a:off x="2784091" y="752074"/>
          <a:ext cx="2439989" cy="4419450"/>
        </a:xfrm>
        <a:prstGeom prst="rect">
          <a:avLst/>
        </a:prstGeom>
        <a:solidFill>
          <a:srgbClr val="FF99CC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Sosialisasi/</a:t>
          </a:r>
          <a:r>
            <a:rPr lang="en-US" sz="1600" kern="1200" dirty="0"/>
            <a:t> </a:t>
          </a:r>
          <a:r>
            <a:rPr lang="id-ID" sz="1600" kern="1200" dirty="0"/>
            <a:t>pelatihan dalam upaya penerapan Budaya Pelayanan Prima</a:t>
          </a:r>
          <a:r>
            <a:rPr lang="en-US" sz="1600" kern="1200" dirty="0"/>
            <a:t>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Informasi tentang pelayanan mudah diakses melalui berbagai media</a:t>
          </a:r>
          <a:r>
            <a:rPr lang="en-US" sz="1600" kern="1200" dirty="0"/>
            <a:t>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Terdapat sanksi/reward bagi pelaksana layanan serta pemberian kompensasi kepada penerima layanan bila layanan tidak sesuai standar</a:t>
          </a:r>
          <a:r>
            <a:rPr lang="en-US" sz="1600" kern="1200" dirty="0"/>
            <a:t>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kern="1200" dirty="0"/>
            <a:t>Terdapat sarana layanan </a:t>
          </a:r>
          <a:r>
            <a:rPr lang="en-US" sz="1600" kern="1200" dirty="0" err="1"/>
            <a:t>terpadu</a:t>
          </a:r>
          <a:r>
            <a:rPr lang="en-US" sz="1600" kern="1200" dirty="0"/>
            <a:t>/</a:t>
          </a:r>
          <a:r>
            <a:rPr lang="en-US" sz="1600" kern="1200" dirty="0" err="1"/>
            <a:t>terintegrasi</a:t>
          </a:r>
          <a:r>
            <a:rPr lang="en-US" sz="1600" kern="1200" dirty="0"/>
            <a:t>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Terdapat</a:t>
          </a:r>
          <a:r>
            <a:rPr lang="en-US" sz="1600" kern="1200" dirty="0"/>
            <a:t> </a:t>
          </a:r>
          <a:r>
            <a:rPr lang="en-US" sz="1600" kern="1200" dirty="0" err="1"/>
            <a:t>inovasi</a:t>
          </a:r>
          <a:r>
            <a:rPr lang="en-US" sz="1600" kern="1200" dirty="0"/>
            <a:t> </a:t>
          </a:r>
          <a:r>
            <a:rPr lang="en-US" sz="1600" kern="1200" dirty="0" err="1"/>
            <a:t>pelayanan</a:t>
          </a:r>
          <a:endParaRPr lang="en-US" sz="1600" kern="1200" dirty="0"/>
        </a:p>
      </dsp:txBody>
      <dsp:txXfrm>
        <a:off x="2784091" y="752074"/>
        <a:ext cx="2439989" cy="4419450"/>
      </dsp:txXfrm>
    </dsp:sp>
    <dsp:sp modelId="{F1D0C797-216C-43A2-9757-4D5ADD9BDC40}">
      <dsp:nvSpPr>
        <dsp:cNvPr id="0" name=""/>
        <dsp:cNvSpPr/>
      </dsp:nvSpPr>
      <dsp:spPr>
        <a:xfrm>
          <a:off x="5565679" y="162475"/>
          <a:ext cx="2439989" cy="589598"/>
        </a:xfrm>
        <a:prstGeom prst="rect">
          <a:avLst/>
        </a:prstGeom>
        <a:solidFill>
          <a:srgbClr val="7030A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Penilaian</a:t>
          </a:r>
          <a:r>
            <a:rPr lang="en-US" sz="1600" b="1" kern="1200" dirty="0"/>
            <a:t> </a:t>
          </a:r>
          <a:r>
            <a:rPr lang="en-US" sz="1600" b="1" kern="1200" dirty="0" err="1"/>
            <a:t>kepuasan</a:t>
          </a:r>
          <a:r>
            <a:rPr lang="en-US" sz="1600" b="1" kern="1200" dirty="0"/>
            <a:t> </a:t>
          </a:r>
          <a:r>
            <a:rPr lang="en-US" sz="1600" b="1" kern="1200" dirty="0" err="1"/>
            <a:t>terhadap</a:t>
          </a:r>
          <a:r>
            <a:rPr lang="en-US" sz="1600" b="1" kern="1200" dirty="0"/>
            <a:t> </a:t>
          </a:r>
          <a:r>
            <a:rPr lang="en-US" sz="1600" b="1" kern="1200" dirty="0" err="1"/>
            <a:t>pelayanan</a:t>
          </a:r>
          <a:r>
            <a:rPr lang="en-US" sz="1600" b="1" kern="1200" dirty="0"/>
            <a:t> (4)</a:t>
          </a:r>
        </a:p>
      </dsp:txBody>
      <dsp:txXfrm>
        <a:off x="5565679" y="162475"/>
        <a:ext cx="2439989" cy="589598"/>
      </dsp:txXfrm>
    </dsp:sp>
    <dsp:sp modelId="{93FB9760-F1E9-4BBF-887E-E1D3E71A33C1}">
      <dsp:nvSpPr>
        <dsp:cNvPr id="0" name=""/>
        <dsp:cNvSpPr/>
      </dsp:nvSpPr>
      <dsp:spPr>
        <a:xfrm>
          <a:off x="5565679" y="752074"/>
          <a:ext cx="2439989" cy="4419450"/>
        </a:xfrm>
        <a:prstGeom prst="rect">
          <a:avLst/>
        </a:prstGeom>
        <a:solidFill>
          <a:srgbClr val="FF99CC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kern="1200" dirty="0"/>
            <a:t>Dilakukan survey kepuasan masyarakat terhadap pelayanan</a:t>
          </a:r>
          <a:endParaRPr lang="en-US" sz="1800" b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b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kern="1200" dirty="0"/>
            <a:t>Hasil survey kepuasan masyarakat dapat diakses secara terbuka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kern="1200" dirty="0"/>
            <a:t>Dilakukan tindak lanjut atas hasil survey kepuasan masyarakat</a:t>
          </a:r>
          <a:endParaRPr lang="en-US" sz="18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500" kern="1200" dirty="0"/>
        </a:p>
      </dsp:txBody>
      <dsp:txXfrm>
        <a:off x="5565679" y="752074"/>
        <a:ext cx="2439989" cy="4419450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750486-22FA-4E09-B608-A95166AB6137}">
      <dsp:nvSpPr>
        <dsp:cNvPr id="0" name=""/>
        <dsp:cNvSpPr/>
      </dsp:nvSpPr>
      <dsp:spPr>
        <a:xfrm>
          <a:off x="40" y="165150"/>
          <a:ext cx="3864857" cy="14072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kern="1200" dirty="0">
              <a:solidFill>
                <a:schemeClr val="tx1"/>
              </a:solidFill>
            </a:rPr>
            <a:t>Pemerintah yang Bersih dan Bebas KKN</a:t>
          </a:r>
          <a:br>
            <a:rPr lang="id-ID" sz="2800" kern="1200" dirty="0">
              <a:solidFill>
                <a:schemeClr val="tx1"/>
              </a:solidFill>
            </a:rPr>
          </a:br>
          <a:r>
            <a:rPr lang="id-ID" sz="2800" kern="1200" dirty="0">
              <a:solidFill>
                <a:schemeClr val="tx1"/>
              </a:solidFill>
            </a:rPr>
            <a:t>(20)</a:t>
          </a:r>
          <a:endParaRPr lang="en-US" sz="2800" kern="1200" dirty="0"/>
        </a:p>
      </dsp:txBody>
      <dsp:txXfrm>
        <a:off x="40" y="165150"/>
        <a:ext cx="3864857" cy="1407278"/>
      </dsp:txXfrm>
    </dsp:sp>
    <dsp:sp modelId="{1DB9A04E-8E4B-4AD8-B3CC-3CE29C957F27}">
      <dsp:nvSpPr>
        <dsp:cNvPr id="0" name=""/>
        <dsp:cNvSpPr/>
      </dsp:nvSpPr>
      <dsp:spPr>
        <a:xfrm>
          <a:off x="40" y="1572429"/>
          <a:ext cx="3864857" cy="32281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 err="1">
              <a:solidFill>
                <a:schemeClr val="tx1"/>
              </a:solidFill>
            </a:rPr>
            <a:t>Nilai</a:t>
          </a:r>
          <a:r>
            <a:rPr lang="en-US" sz="2800" kern="1200" dirty="0">
              <a:solidFill>
                <a:schemeClr val="tx1"/>
              </a:solidFill>
            </a:rPr>
            <a:t> </a:t>
          </a:r>
          <a:r>
            <a:rPr lang="en-US" sz="2800" kern="1200" dirty="0" err="1">
              <a:solidFill>
                <a:schemeClr val="tx1"/>
              </a:solidFill>
            </a:rPr>
            <a:t>Persepsi</a:t>
          </a:r>
          <a:r>
            <a:rPr lang="en-US" sz="2800" kern="1200" dirty="0">
              <a:solidFill>
                <a:schemeClr val="tx1"/>
              </a:solidFill>
            </a:rPr>
            <a:t> </a:t>
          </a:r>
          <a:r>
            <a:rPr lang="en-US" sz="2800" kern="1200" dirty="0" err="1">
              <a:solidFill>
                <a:schemeClr val="tx1"/>
              </a:solidFill>
            </a:rPr>
            <a:t>Korupsi</a:t>
          </a:r>
          <a:r>
            <a:rPr lang="en-US" sz="2800" kern="1200" dirty="0">
              <a:solidFill>
                <a:schemeClr val="tx1"/>
              </a:solidFill>
            </a:rPr>
            <a:t> (</a:t>
          </a:r>
          <a:r>
            <a:rPr lang="en-US" sz="2800" kern="1200" dirty="0" err="1">
              <a:solidFill>
                <a:schemeClr val="tx1"/>
              </a:solidFill>
            </a:rPr>
            <a:t>Survei</a:t>
          </a:r>
          <a:r>
            <a:rPr lang="en-US" sz="2800" kern="1200" dirty="0">
              <a:solidFill>
                <a:schemeClr val="tx1"/>
              </a:solidFill>
            </a:rPr>
            <a:t> </a:t>
          </a:r>
          <a:r>
            <a:rPr lang="en-US" sz="2800" kern="1200" dirty="0" err="1">
              <a:solidFill>
                <a:schemeClr val="tx1"/>
              </a:solidFill>
            </a:rPr>
            <a:t>Eksternal</a:t>
          </a:r>
          <a:r>
            <a:rPr lang="en-US" sz="2800" kern="1200" dirty="0">
              <a:solidFill>
                <a:schemeClr val="tx1"/>
              </a:solidFill>
            </a:rPr>
            <a:t>) (15)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 err="1">
              <a:solidFill>
                <a:schemeClr val="tx1"/>
              </a:solidFill>
            </a:rPr>
            <a:t>Persentase</a:t>
          </a:r>
          <a:r>
            <a:rPr lang="en-US" sz="2800" kern="1200" dirty="0">
              <a:solidFill>
                <a:schemeClr val="tx1"/>
              </a:solidFill>
            </a:rPr>
            <a:t> </a:t>
          </a:r>
          <a:r>
            <a:rPr lang="en-US" sz="2800" kern="1200" dirty="0" err="1">
              <a:solidFill>
                <a:schemeClr val="tx1"/>
              </a:solidFill>
            </a:rPr>
            <a:t>temuan</a:t>
          </a:r>
          <a:r>
            <a:rPr lang="en-US" sz="2800" kern="1200" dirty="0">
              <a:solidFill>
                <a:schemeClr val="tx1"/>
              </a:solidFill>
            </a:rPr>
            <a:t> </a:t>
          </a:r>
          <a:r>
            <a:rPr lang="en-US" sz="2800" kern="1200" dirty="0" err="1">
              <a:solidFill>
                <a:schemeClr val="tx1"/>
              </a:solidFill>
            </a:rPr>
            <a:t>hasil</a:t>
          </a:r>
          <a:r>
            <a:rPr lang="en-US" sz="2800" kern="1200" dirty="0">
              <a:solidFill>
                <a:schemeClr val="tx1"/>
              </a:solidFill>
            </a:rPr>
            <a:t> </a:t>
          </a:r>
          <a:r>
            <a:rPr lang="en-US" sz="2800" kern="1200" dirty="0" err="1">
              <a:solidFill>
                <a:schemeClr val="tx1"/>
              </a:solidFill>
            </a:rPr>
            <a:t>pemeriksaan</a:t>
          </a:r>
          <a:r>
            <a:rPr lang="en-US" sz="2800" kern="1200" dirty="0">
              <a:solidFill>
                <a:schemeClr val="tx1"/>
              </a:solidFill>
            </a:rPr>
            <a:t> (Internal </a:t>
          </a:r>
          <a:r>
            <a:rPr lang="en-US" sz="2800" kern="1200" dirty="0" err="1">
              <a:solidFill>
                <a:schemeClr val="tx1"/>
              </a:solidFill>
            </a:rPr>
            <a:t>dan</a:t>
          </a:r>
          <a:r>
            <a:rPr lang="en-US" sz="2800" kern="1200" dirty="0">
              <a:solidFill>
                <a:schemeClr val="tx1"/>
              </a:solidFill>
            </a:rPr>
            <a:t> </a:t>
          </a:r>
          <a:r>
            <a:rPr lang="en-US" sz="2800" kern="1200" dirty="0" err="1">
              <a:solidFill>
                <a:schemeClr val="tx1"/>
              </a:solidFill>
            </a:rPr>
            <a:t>eksternal</a:t>
          </a:r>
          <a:r>
            <a:rPr lang="en-US" sz="2800" kern="1200" dirty="0">
              <a:solidFill>
                <a:schemeClr val="tx1"/>
              </a:solidFill>
            </a:rPr>
            <a:t>) yang </a:t>
          </a:r>
          <a:r>
            <a:rPr lang="en-US" sz="2800" kern="1200" dirty="0" err="1">
              <a:solidFill>
                <a:schemeClr val="tx1"/>
              </a:solidFill>
            </a:rPr>
            <a:t>ditindaklanjuti</a:t>
          </a:r>
          <a:r>
            <a:rPr lang="en-US" sz="2800" kern="1200" dirty="0">
              <a:solidFill>
                <a:schemeClr val="tx1"/>
              </a:solidFill>
            </a:rPr>
            <a:t> (5)</a:t>
          </a:r>
          <a:endParaRPr lang="en-US" sz="2800" kern="1200" dirty="0"/>
        </a:p>
      </dsp:txBody>
      <dsp:txXfrm>
        <a:off x="40" y="1572429"/>
        <a:ext cx="3864857" cy="3228120"/>
      </dsp:txXfrm>
    </dsp:sp>
    <dsp:sp modelId="{5A0898EF-3250-476A-AD0C-D93FDBEC44D4}">
      <dsp:nvSpPr>
        <dsp:cNvPr id="0" name=""/>
        <dsp:cNvSpPr/>
      </dsp:nvSpPr>
      <dsp:spPr>
        <a:xfrm>
          <a:off x="4405977" y="165150"/>
          <a:ext cx="3864857" cy="14072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kern="1200" dirty="0">
              <a:solidFill>
                <a:schemeClr val="tx1"/>
              </a:solidFill>
            </a:rPr>
            <a:t>Kualitas Pelayanan Publik</a:t>
          </a:r>
          <a:br>
            <a:rPr lang="id-ID" sz="2800" kern="1200" dirty="0">
              <a:solidFill>
                <a:schemeClr val="tx1"/>
              </a:solidFill>
            </a:rPr>
          </a:br>
          <a:r>
            <a:rPr lang="id-ID" sz="2800" kern="1200" dirty="0">
              <a:solidFill>
                <a:schemeClr val="tx1"/>
              </a:solidFill>
            </a:rPr>
            <a:t>(20)</a:t>
          </a:r>
          <a:endParaRPr lang="en-US" sz="2800" kern="1200" dirty="0"/>
        </a:p>
      </dsp:txBody>
      <dsp:txXfrm>
        <a:off x="4405977" y="165150"/>
        <a:ext cx="3864857" cy="1407278"/>
      </dsp:txXfrm>
    </dsp:sp>
    <dsp:sp modelId="{8CB56F94-F77B-4629-BEB5-FDD2DBB1FAF7}">
      <dsp:nvSpPr>
        <dsp:cNvPr id="0" name=""/>
        <dsp:cNvSpPr/>
      </dsp:nvSpPr>
      <dsp:spPr>
        <a:xfrm>
          <a:off x="4405977" y="1572429"/>
          <a:ext cx="3864857" cy="32281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 err="1">
              <a:solidFill>
                <a:schemeClr val="tx1"/>
              </a:solidFill>
            </a:rPr>
            <a:t>Nilai</a:t>
          </a:r>
          <a:r>
            <a:rPr lang="en-US" sz="2800" kern="1200" dirty="0">
              <a:solidFill>
                <a:schemeClr val="tx1"/>
              </a:solidFill>
            </a:rPr>
            <a:t> </a:t>
          </a:r>
          <a:r>
            <a:rPr lang="en-US" sz="2800" kern="1200" dirty="0" err="1">
              <a:solidFill>
                <a:schemeClr val="tx1"/>
              </a:solidFill>
            </a:rPr>
            <a:t>Persepsi</a:t>
          </a:r>
          <a:r>
            <a:rPr lang="en-US" sz="2800" kern="1200" dirty="0">
              <a:solidFill>
                <a:schemeClr val="tx1"/>
              </a:solidFill>
            </a:rPr>
            <a:t> </a:t>
          </a:r>
          <a:r>
            <a:rPr lang="en-US" sz="2800" kern="1200" dirty="0" err="1">
              <a:solidFill>
                <a:schemeClr val="tx1"/>
              </a:solidFill>
            </a:rPr>
            <a:t>Kualitas</a:t>
          </a:r>
          <a:r>
            <a:rPr lang="en-US" sz="2800" kern="1200" dirty="0">
              <a:solidFill>
                <a:schemeClr val="tx1"/>
              </a:solidFill>
            </a:rPr>
            <a:t> </a:t>
          </a:r>
          <a:r>
            <a:rPr lang="en-US" sz="2800" kern="1200" dirty="0" err="1">
              <a:solidFill>
                <a:schemeClr val="tx1"/>
              </a:solidFill>
            </a:rPr>
            <a:t>Pelayanan</a:t>
          </a:r>
          <a:r>
            <a:rPr lang="en-US" sz="2800" kern="1200" dirty="0">
              <a:solidFill>
                <a:schemeClr val="tx1"/>
              </a:solidFill>
            </a:rPr>
            <a:t> </a:t>
          </a:r>
          <a:br>
            <a:rPr lang="id-ID" sz="2800" kern="1200" dirty="0">
              <a:solidFill>
                <a:schemeClr val="tx1"/>
              </a:solidFill>
            </a:rPr>
          </a:br>
          <a:r>
            <a:rPr lang="en-US" sz="2800" kern="1200" dirty="0">
              <a:solidFill>
                <a:schemeClr val="tx1"/>
              </a:solidFill>
            </a:rPr>
            <a:t>(</a:t>
          </a:r>
          <a:r>
            <a:rPr lang="en-US" sz="2800" kern="1200" dirty="0" err="1">
              <a:solidFill>
                <a:schemeClr val="tx1"/>
              </a:solidFill>
            </a:rPr>
            <a:t>Survei</a:t>
          </a:r>
          <a:r>
            <a:rPr lang="en-US" sz="2800" kern="1200" dirty="0">
              <a:solidFill>
                <a:schemeClr val="tx1"/>
              </a:solidFill>
            </a:rPr>
            <a:t> </a:t>
          </a:r>
          <a:r>
            <a:rPr lang="en-US" sz="2800" kern="1200" dirty="0" err="1">
              <a:solidFill>
                <a:schemeClr val="tx1"/>
              </a:solidFill>
            </a:rPr>
            <a:t>Eksternal</a:t>
          </a:r>
          <a:r>
            <a:rPr lang="en-US" sz="2800" kern="1200" dirty="0">
              <a:solidFill>
                <a:schemeClr val="tx1"/>
              </a:solidFill>
            </a:rPr>
            <a:t>) </a:t>
          </a:r>
          <a:br>
            <a:rPr lang="id-ID" sz="2800" kern="1200" dirty="0">
              <a:solidFill>
                <a:schemeClr val="tx1"/>
              </a:solidFill>
            </a:rPr>
          </a:br>
          <a:r>
            <a:rPr lang="en-US" sz="2800" kern="1200" dirty="0">
              <a:solidFill>
                <a:schemeClr val="tx1"/>
              </a:solidFill>
            </a:rPr>
            <a:t>(20)</a:t>
          </a:r>
          <a:endParaRPr lang="en-US" sz="2800" kern="1200" dirty="0"/>
        </a:p>
      </dsp:txBody>
      <dsp:txXfrm>
        <a:off x="4405977" y="1572429"/>
        <a:ext cx="3864857" cy="3228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6AEBE4-11AB-4FA8-9694-DB7AF0AE407A}" type="datetimeFigureOut">
              <a:rPr lang="id-ID" smtClean="0"/>
              <a:pPr/>
              <a:t>24/08/2017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65346-ABE4-400C-89EC-B3BA57D8AF3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3756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IMPROVING GOVERNANCE WORK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63049" indent="-29348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73922" indent="-23478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43491" indent="-23478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113060" indent="-23478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82629" indent="-234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3052199" indent="-234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521768" indent="-234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991336" indent="-234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EAF050E-B7C5-4141-81D7-FED46EE63AA4}" type="slidenum">
              <a:rPr lang="en-US" smtClean="0"/>
              <a:pPr>
                <a:spcBef>
                  <a:spcPct val="0"/>
                </a:spcBef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95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34472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IMPROVING GOVERNANCE WORK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63049" indent="-29348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73922" indent="-23478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43491" indent="-23478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113060" indent="-23478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82629" indent="-234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3052199" indent="-234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521768" indent="-234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991336" indent="-234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EAF050E-B7C5-4141-81D7-FED46EE63AA4}" type="slidenum">
              <a:rPr 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24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EA3B-9F35-409D-BD63-73F1A8A692B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24/08/2017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4B3E-2BB8-4922-A3FE-528CCE536F36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358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EA3B-9F35-409D-BD63-73F1A8A692B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24/08/2017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4B3E-2BB8-4922-A3FE-528CCE536F36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767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EA3B-9F35-409D-BD63-73F1A8A692B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24/08/2017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4B3E-2BB8-4922-A3FE-528CCE536F36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739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EA3B-9F35-409D-BD63-73F1A8A692B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24/08/2017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4B3E-2BB8-4922-A3FE-528CCE536F36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463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EA3B-9F35-409D-BD63-73F1A8A692B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24/08/2017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4B3E-2BB8-4922-A3FE-528CCE536F36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84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EA3B-9F35-409D-BD63-73F1A8A692B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24/08/2017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4B3E-2BB8-4922-A3FE-528CCE536F36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11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EA3B-9F35-409D-BD63-73F1A8A692B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24/08/2017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4B3E-2BB8-4922-A3FE-528CCE536F36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407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EA3B-9F35-409D-BD63-73F1A8A692B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24/08/2017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4B3E-2BB8-4922-A3FE-528CCE536F36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22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EA3B-9F35-409D-BD63-73F1A8A692B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24/08/2017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4B3E-2BB8-4922-A3FE-528CCE536F36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808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EA3B-9F35-409D-BD63-73F1A8A692B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24/08/2017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4B3E-2BB8-4922-A3FE-528CCE536F36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563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EA3B-9F35-409D-BD63-73F1A8A692B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24/08/2017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4B3E-2BB8-4922-A3FE-528CCE536F36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966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169A4-EFE8-4934-B493-0026902DFF2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594882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407096" y="87682"/>
            <a:ext cx="8686800" cy="8131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/>
          <a:lstStyle/>
          <a:p>
            <a:fld id="{FA01ABBB-066B-4FEB-8CF7-F34186E86408}" type="datetimeFigureOut">
              <a:rPr lang="id-ID" smtClean="0"/>
              <a:pPr/>
              <a:t>24/08/2017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11F28-73AD-41BE-A183-CBDA0F7455BF}" type="slidenum">
              <a:rPr lang="id-ID" smtClean="0"/>
              <a:pPr/>
              <a:t>‹#›</a:t>
            </a:fld>
            <a:endParaRPr lang="id-ID"/>
          </a:p>
        </p:txBody>
      </p:sp>
      <p:grpSp>
        <p:nvGrpSpPr>
          <p:cNvPr id="5" name="Group 5"/>
          <p:cNvGrpSpPr/>
          <p:nvPr userDrawn="1"/>
        </p:nvGrpSpPr>
        <p:grpSpPr>
          <a:xfrm>
            <a:off x="-56171" y="-19834"/>
            <a:ext cx="838200" cy="1066800"/>
            <a:chOff x="-56171" y="-19834"/>
            <a:chExt cx="838200" cy="1066800"/>
          </a:xfrm>
        </p:grpSpPr>
        <p:sp>
          <p:nvSpPr>
            <p:cNvPr id="7" name="Oval 6"/>
            <p:cNvSpPr/>
            <p:nvPr userDrawn="1"/>
          </p:nvSpPr>
          <p:spPr>
            <a:xfrm>
              <a:off x="-56171" y="-19834"/>
              <a:ext cx="838200" cy="1066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8" name="Picture 7" descr="logo-kemenpan-rb-227x300.png"/>
            <p:cNvPicPr>
              <a:picLocks noChangeAspect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0" y="25052"/>
              <a:ext cx="725858" cy="959284"/>
            </a:xfrm>
            <a:prstGeom prst="rect">
              <a:avLst/>
            </a:prstGeom>
          </p:spPr>
        </p:pic>
      </p:grp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984336"/>
          </a:xfrm>
        </p:spPr>
        <p:txBody>
          <a:bodyPr/>
          <a:lstStyle>
            <a:lvl1pPr algn="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69412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lded Corner 4"/>
          <p:cNvSpPr>
            <a:spLocks noChangeArrowheads="1"/>
          </p:cNvSpPr>
          <p:nvPr userDrawn="1"/>
        </p:nvSpPr>
        <p:spPr bwMode="auto">
          <a:xfrm>
            <a:off x="8077200" y="0"/>
            <a:ext cx="609600" cy="890588"/>
          </a:xfrm>
          <a:prstGeom prst="foldedCorner">
            <a:avLst>
              <a:gd name="adj" fmla="val 16667"/>
            </a:avLst>
          </a:prstGeom>
          <a:solidFill>
            <a:srgbClr val="BF4D00"/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400">
              <a:solidFill>
                <a:srgbClr val="FFFFFF"/>
              </a:solidFill>
              <a:ea typeface="MS PGothic" charset="0"/>
              <a:cs typeface="Arial" charset="0"/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457200" y="990600"/>
            <a:ext cx="8229600" cy="0"/>
          </a:xfrm>
          <a:prstGeom prst="line">
            <a:avLst/>
          </a:prstGeom>
          <a:noFill/>
          <a:ln w="25400">
            <a:solidFill>
              <a:srgbClr val="BF4D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/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791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idx="4294967295"/>
          </p:nvPr>
        </p:nvSpPr>
        <p:spPr>
          <a:xfrm>
            <a:off x="457200" y="152399"/>
            <a:ext cx="7696200" cy="762001"/>
          </a:xfrm>
          <a:noFill/>
        </p:spPr>
        <p:txBody>
          <a:bodyPr>
            <a:normAutofit/>
          </a:bodyPr>
          <a:lstStyle>
            <a:lvl1pPr algn="l">
              <a:defRPr sz="3200" b="1">
                <a:latin typeface="Calibri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077200" y="304800"/>
            <a:ext cx="609600" cy="381000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4A1455A-1174-4134-A4F9-D4D5CAFC45C0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477786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05200"/>
            <a:ext cx="7772400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029200"/>
            <a:ext cx="6400800" cy="609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AE00A-A886-47F5-808A-106A902AC1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37653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 Kemenpan-Rb (update 2012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7620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2286000" y="2828925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id-ID">
                <a:solidFill>
                  <a:prstClr val="black"/>
                </a:solidFill>
              </a:rPr>
              <a:t>UNDANG-UNDANG FONDASI UNTUK </a:t>
            </a:r>
            <a:br>
              <a:rPr lang="en-US">
                <a:solidFill>
                  <a:prstClr val="black"/>
                </a:solidFill>
              </a:rPr>
            </a:br>
            <a:r>
              <a:rPr lang="en-US">
                <a:solidFill>
                  <a:prstClr val="black"/>
                </a:solidFill>
              </a:rPr>
              <a:t> REFORMASI BIROKRASI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1143000" y="152399"/>
            <a:ext cx="8001000" cy="1062251"/>
          </a:xfrm>
          <a:noFill/>
        </p:spPr>
        <p:txBody>
          <a:bodyPr>
            <a:normAutofit/>
          </a:bodyPr>
          <a:lstStyle>
            <a:lvl1pPr algn="ctr">
              <a:defRPr sz="3200">
                <a:latin typeface="Century Gothic"/>
                <a:cs typeface="Century Gothic"/>
              </a:defRPr>
            </a:lvl1pPr>
          </a:lstStyle>
          <a:p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DBED4-DC88-4E75-A207-E9FAE499F7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58069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432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7FFAC-4D92-43C6-B29D-0F509E7D0D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572076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Logo Kemenpan-Rb (update 2012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7620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3E352-4DB9-4A06-BE53-74A5D8E792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161405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lded Corner 7"/>
          <p:cNvSpPr>
            <a:spLocks noChangeArrowheads="1"/>
          </p:cNvSpPr>
          <p:nvPr userDrawn="1"/>
        </p:nvSpPr>
        <p:spPr bwMode="auto">
          <a:xfrm>
            <a:off x="8229600" y="0"/>
            <a:ext cx="457200" cy="890588"/>
          </a:xfrm>
          <a:prstGeom prst="foldedCorner">
            <a:avLst>
              <a:gd name="adj" fmla="val 16667"/>
            </a:avLst>
          </a:prstGeom>
          <a:solidFill>
            <a:srgbClr val="BF4D00"/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400">
              <a:solidFill>
                <a:srgbClr val="FFFFFF"/>
              </a:solidFill>
              <a:ea typeface="MS PGothic" charset="0"/>
              <a:cs typeface="Arial" charset="0"/>
            </a:endParaRPr>
          </a:p>
        </p:txBody>
      </p:sp>
      <p:cxnSp>
        <p:nvCxnSpPr>
          <p:cNvPr id="9" name="Straight Connector 8"/>
          <p:cNvCxnSpPr>
            <a:cxnSpLocks noChangeShapeType="1"/>
          </p:cNvCxnSpPr>
          <p:nvPr userDrawn="1"/>
        </p:nvCxnSpPr>
        <p:spPr bwMode="auto">
          <a:xfrm>
            <a:off x="457200" y="1295400"/>
            <a:ext cx="8229600" cy="0"/>
          </a:xfrm>
          <a:prstGeom prst="line">
            <a:avLst/>
          </a:prstGeom>
          <a:noFill/>
          <a:ln w="25400">
            <a:solidFill>
              <a:srgbClr val="BF4D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/>
        </p:spPr>
      </p:cxn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8229600" y="304800"/>
            <a:ext cx="457200" cy="381000"/>
          </a:xfrm>
          <a:prstGeom prst="rect">
            <a:avLst/>
          </a:prstGeom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3DEA2D87-8F00-4347-8994-DBFAF5ECA4DA}" type="slidenum">
              <a:rPr lang="en-US" sz="1800" smtClean="0">
                <a:solidFill>
                  <a:prstClr val="white"/>
                </a:solidFill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rgbClr val="256B94"/>
          </a:solidFill>
        </p:spPr>
        <p:txBody>
          <a:bodyPr anchor="ctr"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solidFill>
            <a:srgbClr val="256B94"/>
          </a:solidFill>
        </p:spPr>
        <p:txBody>
          <a:bodyPr anchor="ctr"/>
          <a:lstStyle>
            <a:lvl1pPr marL="0" indent="0">
              <a:buNone/>
              <a:defRPr sz="2400" b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idx="4294967295"/>
          </p:nvPr>
        </p:nvSpPr>
        <p:spPr>
          <a:xfrm>
            <a:off x="457200" y="152399"/>
            <a:ext cx="7620000" cy="1062251"/>
          </a:xfrm>
          <a:noFill/>
        </p:spPr>
        <p:txBody>
          <a:bodyPr>
            <a:normAutofit/>
          </a:bodyPr>
          <a:lstStyle>
            <a:lvl1pPr>
              <a:defRPr b="1">
                <a:latin typeface="Calibri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12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CB995-2B7C-42BE-B979-DCBFC1880E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35582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36A6A-A985-4DBB-A7ED-35B62BC8E4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96201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C35E-04A0-45A9-A58F-9D2280717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58509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6A21F-7BB7-41D5-BA73-DD9CBB2D30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40019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05FCE-0538-492C-82DF-EC73E1A675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732255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 Kemenpan-Rb (update 2012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7620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1143000" y="152399"/>
            <a:ext cx="8001000" cy="1062251"/>
          </a:xfrm>
          <a:noFill/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66458-E071-4C99-9520-BE63C9CC6B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505193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7CB57-8134-44ED-95DD-91B72D5D42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358465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169A4-EFE8-4934-B493-0026902DFF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34594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ething 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33400" y="1320800"/>
            <a:ext cx="8001000" cy="3327400"/>
          </a:xfrm>
          <a:ln w="38100">
            <a:solidFill>
              <a:schemeClr val="bg1">
                <a:lumMod val="95000"/>
              </a:schemeClr>
            </a:solidFill>
            <a:miter lim="800000"/>
          </a:ln>
          <a:effectLst/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800600" y="4953000"/>
            <a:ext cx="3810000" cy="914400"/>
          </a:xfrm>
        </p:spPr>
        <p:txBody>
          <a:bodyPr>
            <a:no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buNone/>
              <a:defRPr sz="13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38"/>
          <p:cNvSpPr>
            <a:spLocks noGrp="1"/>
          </p:cNvSpPr>
          <p:nvPr>
            <p:ph sz="quarter" idx="36"/>
          </p:nvPr>
        </p:nvSpPr>
        <p:spPr>
          <a:xfrm>
            <a:off x="533400" y="4978400"/>
            <a:ext cx="2438400" cy="381000"/>
          </a:xfr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algn="l">
              <a:buNone/>
              <a:defRPr sz="1800" b="0">
                <a:solidFill>
                  <a:schemeClr val="bg1"/>
                </a:solidFill>
                <a:latin typeface="Bebas Neue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5" name="Content Placeholder 38"/>
          <p:cNvSpPr>
            <a:spLocks noGrp="1"/>
          </p:cNvSpPr>
          <p:nvPr>
            <p:ph sz="quarter" idx="37"/>
          </p:nvPr>
        </p:nvSpPr>
        <p:spPr>
          <a:xfrm>
            <a:off x="533400" y="5359400"/>
            <a:ext cx="2971800" cy="381000"/>
          </a:xfrm>
          <a:solidFill>
            <a:srgbClr val="FFC000"/>
          </a:solidFill>
          <a:ln>
            <a:noFill/>
          </a:ln>
        </p:spPr>
        <p:txBody>
          <a:bodyPr anchor="ctr">
            <a:noAutofit/>
          </a:bodyPr>
          <a:lstStyle>
            <a:lvl1pPr algn="l">
              <a:buNone/>
              <a:defRPr sz="1800" b="0">
                <a:solidFill>
                  <a:schemeClr val="bg1"/>
                </a:solidFill>
                <a:latin typeface="Bebas Neue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38"/>
          </p:nvPr>
        </p:nvSpPr>
        <p:spPr>
          <a:xfrm>
            <a:off x="457200" y="6375400"/>
            <a:ext cx="6019800" cy="390525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en-JM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3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9450D-AA86-4A00-9715-C7729EBF776F}" type="slidenum">
              <a:rPr lang="en-JM"/>
              <a:pPr>
                <a:defRPr/>
              </a:pPr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678544405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EEA3B-9F35-409D-BD63-73F1A8A692B0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24/08/2017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14B3E-2BB8-4922-A3FE-528CCE536F36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922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8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icture 6" descr="City.png"/>
          <p:cNvSpPr>
            <a:spLocks noChangeAspect="1"/>
          </p:cNvSpPr>
          <p:nvPr userDrawn="1"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id-ID" sz="1800">
              <a:solidFill>
                <a:prstClr val="black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5562600" cy="349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8854E1-BB04-4DC2-89C2-0A27F4CDA8A4}" type="slidenum">
              <a:rPr lang="en-US"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199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p:transition spd="med"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MS PGothic" pitchFamily="34" charset="-128"/>
          <a:cs typeface="Century Gothic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  <a:ea typeface="MS PGothic" pitchFamily="34" charset="-128"/>
          <a:cs typeface="Century 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  <a:ea typeface="MS PGothic" pitchFamily="34" charset="-128"/>
          <a:cs typeface="Century 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  <a:ea typeface="MS PGothic" pitchFamily="34" charset="-128"/>
          <a:cs typeface="Century 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  <a:ea typeface="MS PGothic" pitchFamily="34" charset="-128"/>
          <a:cs typeface="Century 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2.jpeg"/><Relationship Id="rId4" Type="http://schemas.openxmlformats.org/officeDocument/2006/relationships/diagramLayout" Target="../diagrams/layout3.xml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48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7" descr="Cit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2059459"/>
            <a:ext cx="9144000" cy="3015049"/>
          </a:xfrm>
          <a:prstGeom prst="rect">
            <a:avLst/>
          </a:prstGeom>
          <a:solidFill>
            <a:srgbClr val="BF4D00"/>
          </a:solidFill>
          <a:ln w="9525">
            <a:solidFill>
              <a:srgbClr val="D77C01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8436" name="Picture 5" descr="City.png"/>
          <p:cNvSpPr>
            <a:spLocks noChangeAspect="1"/>
          </p:cNvSpPr>
          <p:nvPr/>
        </p:nvSpPr>
        <p:spPr bwMode="auto">
          <a:xfrm>
            <a:off x="0" y="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d-ID" sz="180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2343955"/>
            <a:ext cx="8686800" cy="2609045"/>
          </a:xfrm>
          <a:prstGeom prst="rect">
            <a:avLst/>
          </a:prstGeom>
          <a:noFill/>
        </p:spPr>
        <p:txBody>
          <a:bodyPr anchor="ctr"/>
          <a:lstStyle/>
          <a:p>
            <a:pPr marL="357188" indent="-15875" algn="ctr">
              <a:defRPr/>
            </a:pPr>
            <a:r>
              <a:rPr lang="id-ID" sz="3200" b="1" dirty="0">
                <a:solidFill>
                  <a:schemeClr val="bg1"/>
                </a:solidFill>
              </a:rPr>
              <a:t>KEBIJAKAN DAN STRATEGI PERCEPATAN PELAKSANAAN REFORMASI BIROKRASI </a:t>
            </a:r>
            <a:endParaRPr lang="en-US" sz="3200" b="1" dirty="0">
              <a:solidFill>
                <a:schemeClr val="bg1"/>
              </a:solidFill>
            </a:endParaRPr>
          </a:p>
          <a:p>
            <a:pPr marL="357188" indent="-15875" algn="ctr">
              <a:defRPr/>
            </a:pPr>
            <a:r>
              <a:rPr lang="id-ID" sz="3200" b="1" dirty="0">
                <a:solidFill>
                  <a:schemeClr val="bg1"/>
                </a:solidFill>
              </a:rPr>
              <a:t>DI LINGKUNGAN KEMENTERIAN PENDIDIKAN DAN KEBUDAYAAN </a:t>
            </a:r>
            <a:endParaRPr lang="id-ID" sz="32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8440" name="TextBox 10"/>
          <p:cNvSpPr txBox="1">
            <a:spLocks noChangeArrowheads="1"/>
          </p:cNvSpPr>
          <p:nvPr/>
        </p:nvSpPr>
        <p:spPr bwMode="auto">
          <a:xfrm>
            <a:off x="1" y="5148649"/>
            <a:ext cx="89154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id-ID" sz="1600" dirty="0">
                <a:solidFill>
                  <a:srgbClr val="0070C0"/>
                </a:solidFill>
                <a:latin typeface="Arial Black" pitchFamily="34" charset="0"/>
              </a:rPr>
              <a:t>Oleh : 	Naptalina Sipayung, SH.M.AP</a:t>
            </a:r>
          </a:p>
          <a:p>
            <a:pPr>
              <a:spcBef>
                <a:spcPct val="0"/>
              </a:spcBef>
              <a:buNone/>
            </a:pPr>
            <a:r>
              <a:rPr lang="id-ID" sz="1600" dirty="0">
                <a:solidFill>
                  <a:srgbClr val="0070C0"/>
                </a:solidFill>
                <a:latin typeface="Arial Black" pitchFamily="34" charset="0"/>
              </a:rPr>
              <a:t>           	Asisten Deputi Pelaksanaan  dan Evaluasi  </a:t>
            </a:r>
            <a:r>
              <a:rPr lang="en-US" sz="1600" dirty="0" err="1">
                <a:solidFill>
                  <a:srgbClr val="0070C0"/>
                </a:solidFill>
                <a:latin typeface="Arial Black" pitchFamily="34" charset="0"/>
              </a:rPr>
              <a:t>Reformasi</a:t>
            </a:r>
            <a:r>
              <a:rPr lang="en-US" sz="1600" dirty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id-ID" sz="1600" dirty="0">
                <a:solidFill>
                  <a:srgbClr val="0070C0"/>
                </a:solidFill>
                <a:latin typeface="Arial Black" pitchFamily="34" charset="0"/>
              </a:rPr>
              <a:t>     </a:t>
            </a:r>
            <a:r>
              <a:rPr lang="en-US" sz="1600" dirty="0" err="1">
                <a:solidFill>
                  <a:srgbClr val="0070C0"/>
                </a:solidFill>
                <a:latin typeface="Arial Black" pitchFamily="34" charset="0"/>
              </a:rPr>
              <a:t>Birokrasi</a:t>
            </a:r>
            <a:r>
              <a:rPr lang="id-ID" sz="1600" dirty="0">
                <a:solidFill>
                  <a:srgbClr val="0070C0"/>
                </a:solidFill>
                <a:latin typeface="Arial Black" pitchFamily="34" charset="0"/>
              </a:rPr>
              <a:t>,       	Akuntabilitas Aparatur Dan Pengawasan Wilayah III, </a:t>
            </a:r>
          </a:p>
          <a:p>
            <a:pPr>
              <a:spcBef>
                <a:spcPct val="0"/>
              </a:spcBef>
              <a:buNone/>
            </a:pPr>
            <a:r>
              <a:rPr lang="id-ID" sz="1600" dirty="0">
                <a:solidFill>
                  <a:srgbClr val="0070C0"/>
                </a:solidFill>
                <a:latin typeface="Arial Black" pitchFamily="34" charset="0"/>
              </a:rPr>
              <a:t>	Kementerian PAN dan Reformasi Birokrasi</a:t>
            </a:r>
          </a:p>
          <a:p>
            <a:pPr>
              <a:spcBef>
                <a:spcPct val="0"/>
              </a:spcBef>
              <a:buNone/>
            </a:pPr>
            <a:endParaRPr lang="id-ID" sz="1600" dirty="0">
              <a:solidFill>
                <a:srgbClr val="0070C0"/>
              </a:solidFill>
              <a:latin typeface="Arial Black" pitchFamily="34" charset="0"/>
            </a:endParaRPr>
          </a:p>
          <a:p>
            <a:pPr lvl="3">
              <a:spcBef>
                <a:spcPct val="0"/>
              </a:spcBef>
              <a:buNone/>
            </a:pPr>
            <a:r>
              <a:rPr lang="id-ID" sz="400" dirty="0">
                <a:latin typeface="Arial Black" pitchFamily="34" charset="0"/>
              </a:rPr>
              <a:t>  </a:t>
            </a:r>
          </a:p>
          <a:p>
            <a:pPr>
              <a:spcBef>
                <a:spcPct val="0"/>
              </a:spcBef>
              <a:buNone/>
            </a:pPr>
            <a:r>
              <a:rPr lang="id-ID" sz="1600">
                <a:solidFill>
                  <a:srgbClr val="0070C0"/>
                </a:solidFill>
                <a:latin typeface="Arial Black" pitchFamily="34" charset="0"/>
              </a:rPr>
              <a:t>             Solo, 24 Agustus  </a:t>
            </a:r>
            <a:r>
              <a:rPr lang="id-ID" sz="1600" dirty="0">
                <a:solidFill>
                  <a:srgbClr val="0070C0"/>
                </a:solidFill>
                <a:latin typeface="Arial Black" pitchFamily="34" charset="0"/>
              </a:rPr>
              <a:t>2017</a:t>
            </a:r>
            <a:endParaRPr lang="en-US" sz="1600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E169A4-EFE8-4934-B493-0026902DFF2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" name="Picture 3" descr="Logo Kemenpan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551" y="288325"/>
            <a:ext cx="1383957" cy="1639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893999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87872"/>
          </a:xfrm>
        </p:spPr>
        <p:txBody>
          <a:bodyPr>
            <a:normAutofit fontScale="90000"/>
          </a:bodyPr>
          <a:lstStyle/>
          <a:p>
            <a:r>
              <a:rPr lang="id-ID" dirty="0"/>
              <a:t>KEBIJAKAN REFORMASI BIROKRASI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2</a:t>
            </a:fld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337751" y="1367480"/>
          <a:ext cx="8703276" cy="5140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3" t="31866" r="50954" b="2711"/>
          <a:stretch/>
        </p:blipFill>
        <p:spPr bwMode="auto">
          <a:xfrm rot="1728488">
            <a:off x="7364230" y="905419"/>
            <a:ext cx="1244429" cy="1641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4" t="31522" r="50805" b="2989"/>
          <a:stretch/>
        </p:blipFill>
        <p:spPr bwMode="auto">
          <a:xfrm rot="1708562">
            <a:off x="7592185" y="2876087"/>
            <a:ext cx="1226684" cy="1595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4" t="31522" r="50805" b="2989"/>
          <a:stretch/>
        </p:blipFill>
        <p:spPr bwMode="auto">
          <a:xfrm rot="1708562">
            <a:off x="7640992" y="3078343"/>
            <a:ext cx="1226684" cy="1595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3" t="31866" r="50954" b="2711"/>
          <a:stretch/>
        </p:blipFill>
        <p:spPr bwMode="auto">
          <a:xfrm rot="1728488">
            <a:off x="7581184" y="1412788"/>
            <a:ext cx="1244429" cy="1641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0346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2" t="25164" r="9498" b="10691"/>
          <a:stretch/>
        </p:blipFill>
        <p:spPr>
          <a:xfrm>
            <a:off x="500034" y="1071546"/>
            <a:ext cx="8265695" cy="400052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49967" y="21966"/>
            <a:ext cx="8224798" cy="993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07000"/>
              </a:lnSpc>
            </a:pPr>
            <a:r>
              <a:rPr lang="en-US" sz="2800" dirty="0">
                <a:solidFill>
                  <a:srgbClr val="0070C0"/>
                </a:solidFill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BIROKRASI </a:t>
            </a:r>
            <a:r>
              <a:rPr lang="id-ID" sz="2800" dirty="0">
                <a:solidFill>
                  <a:srgbClr val="0070C0"/>
                </a:solidFill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DALAM PEMBANGUNAN NASIONAL </a:t>
            </a:r>
            <a:endParaRPr lang="id-ID" altLang="en-US" sz="2800" dirty="0">
              <a:solidFill>
                <a:srgbClr val="0070C0"/>
              </a:solidFill>
              <a:latin typeface="Arial Black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2234" y="5152949"/>
            <a:ext cx="84154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i="0" u="none" strike="noStrike" baseline="0" dirty="0">
                <a:solidFill>
                  <a:srgbClr val="002060"/>
                </a:solidFill>
              </a:rPr>
              <a:t>NAWA CITA 2014-2019</a:t>
            </a:r>
            <a:r>
              <a:rPr lang="id-ID" sz="2000" b="1" i="0" u="none" strike="noStrike" baseline="0" dirty="0">
                <a:solidFill>
                  <a:srgbClr val="002060"/>
                </a:solidFill>
              </a:rPr>
              <a:t> AGENDA PRIORITAS KE-2 </a:t>
            </a:r>
            <a:r>
              <a:rPr lang="id-ID" sz="2000" b="0" i="0" u="none" strike="noStrike" baseline="0" dirty="0">
                <a:solidFill>
                  <a:srgbClr val="000000"/>
                </a:solidFill>
              </a:rPr>
              <a:t>: </a:t>
            </a:r>
            <a:r>
              <a:rPr lang="id-ID" b="1" i="0" u="none" strike="noStrike" baseline="0" dirty="0">
                <a:solidFill>
                  <a:srgbClr val="002060"/>
                </a:solidFill>
              </a:rPr>
              <a:t>MEMBUAT PEMERINTAH TIDAK ABSEN DENGAN MEMBANGUN </a:t>
            </a:r>
            <a:r>
              <a:rPr lang="id-ID" b="1" dirty="0">
                <a:solidFill>
                  <a:srgbClr val="002060"/>
                </a:solidFill>
              </a:rPr>
              <a:t> </a:t>
            </a:r>
            <a:r>
              <a:rPr lang="en-US" b="1" i="0" u="none" strike="noStrike" baseline="0" dirty="0">
                <a:solidFill>
                  <a:srgbClr val="002060"/>
                </a:solidFill>
              </a:rPr>
              <a:t>TATA KELOLA PEM</a:t>
            </a:r>
            <a:r>
              <a:rPr lang="id-ID" b="1" i="0" u="none" strike="noStrike" baseline="0" dirty="0">
                <a:solidFill>
                  <a:srgbClr val="002060"/>
                </a:solidFill>
              </a:rPr>
              <a:t>ERINTAH</a:t>
            </a:r>
            <a:r>
              <a:rPr lang="en-US" b="1" i="0" u="none" strike="noStrike" baseline="0" dirty="0">
                <a:solidFill>
                  <a:srgbClr val="002060"/>
                </a:solidFill>
              </a:rPr>
              <a:t> YANG BERSIH, EFEKTIF</a:t>
            </a:r>
            <a:r>
              <a:rPr lang="en-US" b="1" dirty="0">
                <a:solidFill>
                  <a:srgbClr val="002060"/>
                </a:solidFill>
              </a:rPr>
              <a:t>, DEMOKRATIS DAN TERPERCAYA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5775" y="3352800"/>
            <a:ext cx="921022" cy="17192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0338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0" dirty="0">
                <a:solidFill>
                  <a:srgbClr val="002060"/>
                </a:solidFill>
                <a:latin typeface="Arial Black" panose="020B0A04020102020204" pitchFamily="34" charset="0"/>
              </a:rPr>
              <a:t>Apa itu Reformasi Birokrasi ?</a:t>
            </a: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304799" y="1062681"/>
          <a:ext cx="8600303" cy="5261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533399" y="1136822"/>
            <a:ext cx="8363466" cy="150752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f-ZA" sz="2000" b="1" dirty="0">
                <a:solidFill>
                  <a:srgbClr val="002060"/>
                </a:solidFill>
                <a:latin typeface="Arial Black" panose="020B0A04020102020204" pitchFamily="34" charset="0"/>
              </a:rPr>
              <a:t>Sebuah perubahan besar dalam paradigma dan tata kelola pemerintahan Indonesia</a:t>
            </a:r>
            <a:r>
              <a:rPr lang="id-ID" sz="2000" b="1" dirty="0">
                <a:solidFill>
                  <a:srgbClr val="002060"/>
                </a:solidFill>
                <a:latin typeface="Arial Black" panose="020B0A04020102020204" pitchFamily="34" charset="0"/>
              </a:rPr>
              <a:t> untuk mencapai good dan clean governance menyangkut aspek manajemen pemerintahan yang meliputi 8 AREA PERUBAHAN  </a:t>
            </a:r>
          </a:p>
        </p:txBody>
      </p:sp>
    </p:spTree>
    <p:extLst>
      <p:ext uri="{BB962C8B-B14F-4D97-AF65-F5344CB8AC3E}">
        <p14:creationId xmlns:p14="http://schemas.microsoft.com/office/powerpoint/2010/main" val="1157048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65" y="5517232"/>
            <a:ext cx="1295217" cy="13407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LANGKAH-LANGKAH REFORMASI BIROKRASI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CD13CE-ED9A-4BCF-8DBC-3F79D1D2C13C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9" name="Content Placeholder 4"/>
          <p:cNvGraphicFramePr>
            <a:graphicFrameLocks/>
          </p:cNvGraphicFramePr>
          <p:nvPr>
            <p:extLst/>
          </p:nvPr>
        </p:nvGraphicFramePr>
        <p:xfrm>
          <a:off x="899592" y="836712"/>
          <a:ext cx="813690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5805264"/>
            <a:ext cx="2851288" cy="1008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214" y="5737448"/>
            <a:ext cx="1955873" cy="112055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27428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857192" y="3214686"/>
            <a:ext cx="8286808" cy="2857520"/>
            <a:chOff x="687388" y="892176"/>
            <a:chExt cx="9023388" cy="3770704"/>
          </a:xfrm>
        </p:grpSpPr>
        <p:sp>
          <p:nvSpPr>
            <p:cNvPr id="30" name="Pentagon 29"/>
            <p:cNvSpPr>
              <a:spLocks noChangeArrowheads="1"/>
            </p:cNvSpPr>
            <p:nvPr/>
          </p:nvSpPr>
          <p:spPr bwMode="auto">
            <a:xfrm>
              <a:off x="687388" y="4121909"/>
              <a:ext cx="2722574" cy="500658"/>
            </a:xfrm>
            <a:prstGeom prst="homePlate">
              <a:avLst>
                <a:gd name="adj" fmla="val 52408"/>
              </a:avLst>
            </a:prstGeom>
            <a:solidFill>
              <a:srgbClr val="CCFFFF"/>
            </a:solidFill>
            <a:ln w="9525" algn="ctr">
              <a:solidFill>
                <a:srgbClr val="4A7EBB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>
                <a:lnSpc>
                  <a:spcPct val="85000"/>
                </a:lnSpc>
                <a:defRPr/>
              </a:pPr>
              <a:r>
                <a:rPr lang="af-ZA" sz="1200" b="1" dirty="0">
                  <a:solidFill>
                    <a:schemeClr val="tx2"/>
                  </a:solidFill>
                  <a:latin typeface="Calibri" pitchFamily="34" charset="0"/>
                  <a:cs typeface="Arial" charset="0"/>
                </a:rPr>
                <a:t>Budaya Kerja Aparatur (</a:t>
              </a:r>
              <a:r>
                <a:rPr lang="af-ZA" sz="1200" b="1" i="1" dirty="0">
                  <a:solidFill>
                    <a:schemeClr val="tx2"/>
                  </a:solidFill>
                  <a:latin typeface="Calibri" pitchFamily="34" charset="0"/>
                  <a:cs typeface="Arial" charset="0"/>
                </a:rPr>
                <a:t>culture set </a:t>
              </a:r>
              <a:r>
                <a:rPr lang="af-ZA" sz="1200" b="1" dirty="0">
                  <a:solidFill>
                    <a:schemeClr val="tx2"/>
                  </a:solidFill>
                  <a:latin typeface="Calibri" pitchFamily="34" charset="0"/>
                  <a:cs typeface="Arial" charset="0"/>
                </a:rPr>
                <a:t>dan</a:t>
              </a:r>
              <a:r>
                <a:rPr lang="af-ZA" sz="1200" b="1" i="1" dirty="0">
                  <a:solidFill>
                    <a:schemeClr val="tx2"/>
                  </a:solidFill>
                  <a:latin typeface="Calibri" pitchFamily="34" charset="0"/>
                  <a:cs typeface="Arial" charset="0"/>
                </a:rPr>
                <a:t> mind set</a:t>
              </a:r>
              <a:r>
                <a:rPr lang="af-ZA" sz="1200" b="1" dirty="0">
                  <a:solidFill>
                    <a:schemeClr val="tx2"/>
                  </a:solidFill>
                  <a:latin typeface="Calibri" pitchFamily="34" charset="0"/>
                  <a:cs typeface="Arial" charset="0"/>
                </a:rPr>
                <a:t>)</a:t>
              </a: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3409962" y="4121909"/>
              <a:ext cx="6300814" cy="540971"/>
            </a:xfrm>
            <a:prstGeom prst="rect">
              <a:avLst/>
            </a:prstGeom>
            <a:solidFill>
              <a:srgbClr val="CCFFFF"/>
            </a:solidFill>
            <a:ln w="9525" algn="ctr">
              <a:solidFill>
                <a:srgbClr val="4A7EBB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>
                <a:lnSpc>
                  <a:spcPct val="85000"/>
                </a:lnSpc>
                <a:defRPr/>
              </a:pPr>
              <a:r>
                <a:rPr lang="af-ZA" sz="1200" b="1" dirty="0">
                  <a:solidFill>
                    <a:schemeClr val="tx2"/>
                  </a:solidFill>
                  <a:latin typeface="Calibri" pitchFamily="34" charset="0"/>
                  <a:cs typeface="Arial" charset="0"/>
                </a:rPr>
                <a:t>Birokrasi dengan integritas dan kinerja yang tinggi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87388" y="892176"/>
              <a:ext cx="9023351" cy="3186113"/>
              <a:chOff x="435" y="706"/>
              <a:chExt cx="5684" cy="2007"/>
            </a:xfrm>
          </p:grpSpPr>
          <p:sp>
            <p:nvSpPr>
              <p:cNvPr id="28" name="Pentagon 27"/>
              <p:cNvSpPr/>
              <p:nvPr/>
            </p:nvSpPr>
            <p:spPr bwMode="auto">
              <a:xfrm>
                <a:off x="435" y="706"/>
                <a:ext cx="1715" cy="194"/>
              </a:xfrm>
              <a:prstGeom prst="homePlate">
                <a:avLst/>
              </a:prstGeom>
              <a:ln>
                <a:solidFill>
                  <a:srgbClr val="003399"/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>
                  <a:lnSpc>
                    <a:spcPct val="85000"/>
                  </a:lnSpc>
                  <a:defRPr/>
                </a:pPr>
                <a:r>
                  <a:rPr lang="af-ZA" sz="1200" b="1" dirty="0">
                    <a:solidFill>
                      <a:schemeClr val="tx2"/>
                    </a:solidFill>
                    <a:cs typeface="Arial" charset="0"/>
                  </a:rPr>
                  <a:t>Organisasi</a:t>
                </a:r>
              </a:p>
            </p:txBody>
          </p:sp>
          <p:sp>
            <p:nvSpPr>
              <p:cNvPr id="29" name="Rectangle 28"/>
              <p:cNvSpPr>
                <a:spLocks noChangeArrowheads="1"/>
              </p:cNvSpPr>
              <p:nvPr/>
            </p:nvSpPr>
            <p:spPr bwMode="auto">
              <a:xfrm>
                <a:off x="2150" y="706"/>
                <a:ext cx="3969" cy="194"/>
              </a:xfrm>
              <a:prstGeom prst="rect">
                <a:avLst/>
              </a:prstGeom>
              <a:solidFill>
                <a:srgbClr val="FFE8D1"/>
              </a:solidFill>
              <a:ln w="9525" algn="ctr">
                <a:solidFill>
                  <a:srgbClr val="003399"/>
                </a:solidFill>
                <a:miter lim="800000"/>
                <a:headEnd/>
                <a:tailEnd/>
              </a:ln>
              <a:effectLst>
                <a:outerShdw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85000"/>
                  </a:lnSpc>
                  <a:defRPr/>
                </a:pPr>
                <a:r>
                  <a:rPr lang="id-ID" sz="1600" b="1" dirty="0">
                    <a:latin typeface="Calibri" pitchFamily="34" charset="0"/>
                    <a:cs typeface="Arial" charset="0"/>
                  </a:rPr>
                  <a:t> </a:t>
                </a:r>
                <a:r>
                  <a:rPr lang="id-ID" sz="1200" b="1" dirty="0">
                    <a:latin typeface="Calibri" pitchFamily="34" charset="0"/>
                    <a:cs typeface="Arial" charset="0"/>
                  </a:rPr>
                  <a:t> </a:t>
                </a:r>
                <a:r>
                  <a:rPr lang="af-ZA" sz="1200" b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Organisasi yang tepat fungsi dan tepat ukuran</a:t>
                </a:r>
                <a:r>
                  <a:rPr lang="id-ID" sz="1200" b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 </a:t>
                </a:r>
                <a:r>
                  <a:rPr lang="af-ZA" sz="1200" b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(</a:t>
                </a:r>
                <a:r>
                  <a:rPr lang="af-ZA" sz="1200" b="1" i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right sizing)</a:t>
                </a:r>
                <a:endParaRPr lang="af-ZA" sz="1200" b="1" dirty="0">
                  <a:solidFill>
                    <a:schemeClr val="tx2"/>
                  </a:solidFill>
                  <a:latin typeface="Calibri" pitchFamily="34" charset="0"/>
                  <a:cs typeface="Arial" charset="0"/>
                </a:endParaRPr>
              </a:p>
            </p:txBody>
          </p:sp>
          <p:sp>
            <p:nvSpPr>
              <p:cNvPr id="32" name="Pentagon 31"/>
              <p:cNvSpPr>
                <a:spLocks noChangeArrowheads="1"/>
              </p:cNvSpPr>
              <p:nvPr/>
            </p:nvSpPr>
            <p:spPr bwMode="auto">
              <a:xfrm>
                <a:off x="435" y="948"/>
                <a:ext cx="1715" cy="194"/>
              </a:xfrm>
              <a:prstGeom prst="homePlate">
                <a:avLst>
                  <a:gd name="adj" fmla="val 66691"/>
                </a:avLst>
              </a:prstGeom>
              <a:solidFill>
                <a:srgbClr val="CCFFFF"/>
              </a:solidFill>
              <a:ln w="9525" algn="ctr">
                <a:solidFill>
                  <a:srgbClr val="003399"/>
                </a:solidFill>
                <a:miter lim="800000"/>
                <a:headEnd/>
                <a:tailEnd/>
              </a:ln>
              <a:effectLst>
                <a:outerShdw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85000"/>
                  </a:lnSpc>
                  <a:defRPr/>
                </a:pPr>
                <a:r>
                  <a:rPr lang="af-ZA" sz="1200" b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Tatalaksana</a:t>
                </a:r>
                <a:endParaRPr lang="af-ZA" sz="1200" b="1" dirty="0">
                  <a:latin typeface="Calibri" pitchFamily="34" charset="0"/>
                  <a:cs typeface="Arial" charset="0"/>
                </a:endParaRPr>
              </a:p>
            </p:txBody>
          </p:sp>
          <p:sp>
            <p:nvSpPr>
              <p:cNvPr id="33" name="Rectangle 32"/>
              <p:cNvSpPr>
                <a:spLocks noChangeArrowheads="1"/>
              </p:cNvSpPr>
              <p:nvPr/>
            </p:nvSpPr>
            <p:spPr bwMode="auto">
              <a:xfrm>
                <a:off x="2150" y="948"/>
                <a:ext cx="3969" cy="242"/>
              </a:xfrm>
              <a:prstGeom prst="rect">
                <a:avLst/>
              </a:prstGeom>
              <a:solidFill>
                <a:srgbClr val="CCFFFF"/>
              </a:solidFill>
              <a:ln w="9525" algn="ctr">
                <a:solidFill>
                  <a:srgbClr val="003399"/>
                </a:solidFill>
                <a:miter lim="800000"/>
                <a:headEnd/>
                <a:tailEnd/>
              </a:ln>
              <a:effectLst>
                <a:outerShdw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85000"/>
                  </a:lnSpc>
                  <a:defRPr/>
                </a:pPr>
                <a:r>
                  <a:rPr lang="af-ZA" sz="1200" b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Sistem, proses dan prosedur kerja yang jelas, efektif,efisien, terukur dan sesuai dengan prinsip-prinsip</a:t>
                </a:r>
                <a:r>
                  <a:rPr lang="id-ID" sz="1200" b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 </a:t>
                </a:r>
                <a:r>
                  <a:rPr lang="af-ZA" sz="1200" b="1" i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good governance</a:t>
                </a:r>
                <a:endParaRPr lang="af-ZA" sz="1200" b="1" dirty="0">
                  <a:solidFill>
                    <a:schemeClr val="tx2"/>
                  </a:solidFill>
                  <a:latin typeface="Calibri" pitchFamily="34" charset="0"/>
                  <a:cs typeface="Arial" charset="0"/>
                </a:endParaRPr>
              </a:p>
            </p:txBody>
          </p:sp>
          <p:sp>
            <p:nvSpPr>
              <p:cNvPr id="34" name="Pentagon 33"/>
              <p:cNvSpPr>
                <a:spLocks noChangeArrowheads="1"/>
              </p:cNvSpPr>
              <p:nvPr/>
            </p:nvSpPr>
            <p:spPr bwMode="auto">
              <a:xfrm>
                <a:off x="435" y="1433"/>
                <a:ext cx="1715" cy="294"/>
              </a:xfrm>
              <a:prstGeom prst="homePlate">
                <a:avLst>
                  <a:gd name="adj" fmla="val 66661"/>
                </a:avLst>
              </a:prstGeom>
              <a:solidFill>
                <a:srgbClr val="CCFFFF"/>
              </a:solidFill>
              <a:ln w="9525" algn="ctr">
                <a:solidFill>
                  <a:srgbClr val="003399"/>
                </a:solidFill>
                <a:miter lim="800000"/>
                <a:headEnd/>
                <a:tailEnd/>
              </a:ln>
              <a:effectLst>
                <a:outerShdw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rIns="18000" anchor="ctr"/>
              <a:lstStyle/>
              <a:p>
                <a:pPr>
                  <a:lnSpc>
                    <a:spcPct val="85000"/>
                  </a:lnSpc>
                  <a:defRPr/>
                </a:pPr>
                <a:r>
                  <a:rPr lang="af-ZA" sz="1200" b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Peraturan Perundang</a:t>
                </a:r>
                <a:r>
                  <a:rPr lang="id-ID" sz="1200" b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-</a:t>
                </a:r>
                <a:r>
                  <a:rPr lang="af-ZA" sz="1200" b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undangan</a:t>
                </a:r>
              </a:p>
            </p:txBody>
          </p:sp>
          <p:sp>
            <p:nvSpPr>
              <p:cNvPr id="35" name="Rectangle 34"/>
              <p:cNvSpPr>
                <a:spLocks noChangeArrowheads="1"/>
              </p:cNvSpPr>
              <p:nvPr/>
            </p:nvSpPr>
            <p:spPr bwMode="auto">
              <a:xfrm>
                <a:off x="2150" y="1529"/>
                <a:ext cx="3969" cy="270"/>
              </a:xfrm>
              <a:prstGeom prst="rect">
                <a:avLst/>
              </a:prstGeom>
              <a:solidFill>
                <a:srgbClr val="CCFFFF"/>
              </a:solidFill>
              <a:ln w="9525" algn="ctr">
                <a:solidFill>
                  <a:srgbClr val="003399"/>
                </a:solidFill>
                <a:miter lim="800000"/>
                <a:headEnd/>
                <a:tailEnd/>
              </a:ln>
              <a:effectLst>
                <a:outerShdw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85000"/>
                  </a:lnSpc>
                  <a:defRPr/>
                </a:pPr>
                <a:r>
                  <a:rPr lang="af-ZA" sz="1200" b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Regulasi yang lebih tertib, tidak tumpang tindih</a:t>
                </a:r>
                <a:r>
                  <a:rPr lang="id-ID" sz="1200" b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  </a:t>
                </a:r>
                <a:r>
                  <a:rPr lang="af-ZA" sz="1200" b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dan kondusif</a:t>
                </a:r>
              </a:p>
            </p:txBody>
          </p:sp>
          <p:sp>
            <p:nvSpPr>
              <p:cNvPr id="36" name="Pentagon 35"/>
              <p:cNvSpPr/>
              <p:nvPr/>
            </p:nvSpPr>
            <p:spPr bwMode="auto">
              <a:xfrm>
                <a:off x="435" y="1190"/>
                <a:ext cx="1715" cy="225"/>
              </a:xfrm>
              <a:prstGeom prst="homePlate">
                <a:avLst/>
              </a:prstGeom>
              <a:ln>
                <a:solidFill>
                  <a:srgbClr val="003399"/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>
                  <a:lnSpc>
                    <a:spcPct val="85000"/>
                  </a:lnSpc>
                  <a:defRPr/>
                </a:pPr>
                <a:r>
                  <a:rPr lang="af-ZA" sz="1200" b="1" dirty="0">
                    <a:solidFill>
                      <a:schemeClr val="tx2"/>
                    </a:solidFill>
                    <a:cs typeface="Arial" charset="0"/>
                  </a:rPr>
                  <a:t>Sumber daya manusia aparatur</a:t>
                </a:r>
              </a:p>
            </p:txBody>
          </p:sp>
          <p:sp>
            <p:nvSpPr>
              <p:cNvPr id="37" name="Rectangle 36"/>
              <p:cNvSpPr>
                <a:spLocks noChangeArrowheads="1"/>
              </p:cNvSpPr>
              <p:nvPr/>
            </p:nvSpPr>
            <p:spPr bwMode="auto">
              <a:xfrm>
                <a:off x="2150" y="1239"/>
                <a:ext cx="3969" cy="225"/>
              </a:xfrm>
              <a:prstGeom prst="rect">
                <a:avLst/>
              </a:prstGeom>
              <a:solidFill>
                <a:srgbClr val="FFE8D1"/>
              </a:solidFill>
              <a:ln w="9525" algn="ctr">
                <a:solidFill>
                  <a:srgbClr val="003399"/>
                </a:solidFill>
                <a:miter lim="800000"/>
                <a:headEnd/>
                <a:tailEnd/>
              </a:ln>
              <a:effectLst>
                <a:outerShdw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85000"/>
                  </a:lnSpc>
                  <a:defRPr/>
                </a:pPr>
                <a:r>
                  <a:rPr lang="af-ZA" sz="1200" b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SDM apatur yang berintegritas, netral , kompeten, </a:t>
                </a:r>
                <a:r>
                  <a:rPr lang="af-ZA" sz="1200" b="1" i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capable</a:t>
                </a:r>
                <a:r>
                  <a:rPr lang="af-ZA" sz="1200" b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, profesional, berkinerja tinggi dan sejahtera</a:t>
                </a:r>
              </a:p>
            </p:txBody>
          </p:sp>
          <p:sp>
            <p:nvSpPr>
              <p:cNvPr id="39" name="Pentagon 38"/>
              <p:cNvSpPr/>
              <p:nvPr/>
            </p:nvSpPr>
            <p:spPr bwMode="auto">
              <a:xfrm>
                <a:off x="435" y="1820"/>
                <a:ext cx="1664" cy="270"/>
              </a:xfrm>
              <a:prstGeom prst="homePlate">
                <a:avLst/>
              </a:prstGeom>
              <a:ln>
                <a:solidFill>
                  <a:srgbClr val="003399"/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>
                  <a:lnSpc>
                    <a:spcPct val="85000"/>
                  </a:lnSpc>
                  <a:defRPr/>
                </a:pPr>
                <a:r>
                  <a:rPr lang="af-ZA" sz="1200" b="1" dirty="0">
                    <a:solidFill>
                      <a:schemeClr val="tx2"/>
                    </a:solidFill>
                    <a:cs typeface="Arial" charset="0"/>
                  </a:rPr>
                  <a:t>Pengawasan</a:t>
                </a:r>
              </a:p>
            </p:txBody>
          </p:sp>
          <p:sp>
            <p:nvSpPr>
              <p:cNvPr id="40" name="Rectangle 39"/>
              <p:cNvSpPr>
                <a:spLocks noChangeArrowheads="1"/>
              </p:cNvSpPr>
              <p:nvPr/>
            </p:nvSpPr>
            <p:spPr bwMode="auto">
              <a:xfrm>
                <a:off x="2150" y="1869"/>
                <a:ext cx="3969" cy="270"/>
              </a:xfrm>
              <a:prstGeom prst="rect">
                <a:avLst/>
              </a:prstGeom>
              <a:solidFill>
                <a:srgbClr val="FFE8D1"/>
              </a:solidFill>
              <a:ln w="9525" algn="ctr">
                <a:solidFill>
                  <a:srgbClr val="003399"/>
                </a:solidFill>
                <a:miter lim="800000"/>
                <a:headEnd/>
                <a:tailEnd/>
              </a:ln>
              <a:effectLst>
                <a:outerShdw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85000"/>
                  </a:lnSpc>
                  <a:defRPr/>
                </a:pPr>
                <a:r>
                  <a:rPr lang="af-ZA" sz="1200" b="1" dirty="0">
                    <a:solidFill>
                      <a:schemeClr val="tx2"/>
                    </a:solidFill>
                    <a:latin typeface="Calibri" pitchFamily="34" charset="0"/>
                    <a:cs typeface="Arial" charset="0"/>
                  </a:rPr>
                  <a:t>Meningkatnya penyelenggaraan pemerintahan yang bersih dan bebas KKN</a:t>
                </a:r>
              </a:p>
            </p:txBody>
          </p:sp>
          <p:sp>
            <p:nvSpPr>
              <p:cNvPr id="41" name="Pentagon 40"/>
              <p:cNvSpPr/>
              <p:nvPr/>
            </p:nvSpPr>
            <p:spPr bwMode="auto">
              <a:xfrm>
                <a:off x="435" y="2401"/>
                <a:ext cx="1666" cy="311"/>
              </a:xfrm>
              <a:prstGeom prst="homePlate">
                <a:avLst/>
              </a:prstGeom>
              <a:ln>
                <a:solidFill>
                  <a:srgbClr val="003399"/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>
                  <a:lnSpc>
                    <a:spcPct val="85000"/>
                  </a:lnSpc>
                  <a:defRPr/>
                </a:pPr>
                <a:r>
                  <a:rPr lang="af-ZA" sz="1200" dirty="0">
                    <a:solidFill>
                      <a:schemeClr val="tx1"/>
                    </a:solidFill>
                    <a:cs typeface="Arial" charset="0"/>
                  </a:rPr>
                  <a:t>Pelayanan publik</a:t>
                </a:r>
              </a:p>
            </p:txBody>
          </p:sp>
          <p:sp>
            <p:nvSpPr>
              <p:cNvPr id="42" name="Rectangle 41"/>
              <p:cNvSpPr>
                <a:spLocks noChangeArrowheads="1"/>
              </p:cNvSpPr>
              <p:nvPr/>
            </p:nvSpPr>
            <p:spPr bwMode="auto">
              <a:xfrm>
                <a:off x="2150" y="2450"/>
                <a:ext cx="3969" cy="263"/>
              </a:xfrm>
              <a:prstGeom prst="rect">
                <a:avLst/>
              </a:prstGeom>
              <a:solidFill>
                <a:srgbClr val="FFE8D1"/>
              </a:solidFill>
              <a:ln w="9525" algn="ctr">
                <a:solidFill>
                  <a:srgbClr val="003399"/>
                </a:solidFill>
                <a:miter lim="800000"/>
                <a:headEnd/>
                <a:tailEnd/>
              </a:ln>
              <a:effectLst>
                <a:outerShdw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85000"/>
                  </a:lnSpc>
                  <a:defRPr/>
                </a:pPr>
                <a:r>
                  <a:rPr lang="af-ZA" sz="1200" b="1" dirty="0">
                    <a:solidFill>
                      <a:srgbClr val="00B050"/>
                    </a:solidFill>
                    <a:latin typeface="Calibri" pitchFamily="34" charset="0"/>
                    <a:cs typeface="Arial" charset="0"/>
                  </a:rPr>
                  <a:t>layanan prima sesuai kebutuhan dan harapan masyarakat</a:t>
                </a:r>
              </a:p>
            </p:txBody>
          </p:sp>
          <p:sp>
            <p:nvSpPr>
              <p:cNvPr id="43" name="Pentagon 42"/>
              <p:cNvSpPr>
                <a:spLocks noChangeArrowheads="1"/>
              </p:cNvSpPr>
              <p:nvPr/>
            </p:nvSpPr>
            <p:spPr bwMode="auto">
              <a:xfrm>
                <a:off x="435" y="2111"/>
                <a:ext cx="1664" cy="270"/>
              </a:xfrm>
              <a:prstGeom prst="homePlate">
                <a:avLst>
                  <a:gd name="adj" fmla="val 54471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 w="9525" algn="ctr">
                <a:solidFill>
                  <a:srgbClr val="003399"/>
                </a:solidFill>
                <a:miter lim="800000"/>
                <a:headEnd/>
                <a:tailEnd/>
              </a:ln>
              <a:effectLst>
                <a:outerShdw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85000"/>
                  </a:lnSpc>
                  <a:defRPr/>
                </a:pPr>
                <a:r>
                  <a:rPr lang="af-ZA" sz="1200" b="1" dirty="0">
                    <a:solidFill>
                      <a:srgbClr val="00B0F0"/>
                    </a:solidFill>
                    <a:latin typeface="Arial Black" pitchFamily="34" charset="0"/>
                    <a:cs typeface="Arial" charset="0"/>
                  </a:rPr>
                  <a:t>Akuntabilitas</a:t>
                </a:r>
              </a:p>
            </p:txBody>
          </p:sp>
          <p:sp>
            <p:nvSpPr>
              <p:cNvPr id="44" name="Rectangle 43"/>
              <p:cNvSpPr>
                <a:spLocks noChangeArrowheads="1"/>
              </p:cNvSpPr>
              <p:nvPr/>
            </p:nvSpPr>
            <p:spPr bwMode="auto">
              <a:xfrm>
                <a:off x="2150" y="2159"/>
                <a:ext cx="3969" cy="263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9525" algn="ctr">
                <a:solidFill>
                  <a:srgbClr val="003399"/>
                </a:solidFill>
                <a:miter lim="800000"/>
                <a:headEnd/>
                <a:tailEnd/>
              </a:ln>
              <a:effectLst>
                <a:outerShdw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85000"/>
                  </a:lnSpc>
                  <a:defRPr/>
                </a:pPr>
                <a:r>
                  <a:rPr lang="af-ZA" sz="1200" dirty="0">
                    <a:solidFill>
                      <a:srgbClr val="0070C0"/>
                    </a:solidFill>
                    <a:latin typeface="Arial Black" pitchFamily="34" charset="0"/>
                    <a:cs typeface="Arial" charset="0"/>
                  </a:rPr>
                  <a:t>Meningkatnya kapasitas dan akuntabilitas kinerja birokrasi</a:t>
                </a:r>
              </a:p>
            </p:txBody>
          </p:sp>
        </p:grpSp>
      </p:grpSp>
      <p:sp>
        <p:nvSpPr>
          <p:cNvPr id="24" name="Rounded Rectangle 23"/>
          <p:cNvSpPr/>
          <p:nvPr/>
        </p:nvSpPr>
        <p:spPr>
          <a:xfrm>
            <a:off x="214282" y="1571612"/>
            <a:ext cx="8501122" cy="642918"/>
          </a:xfrm>
          <a:prstGeom prst="roundRect">
            <a:avLst>
              <a:gd name="adj" fmla="val 7040"/>
            </a:avLst>
          </a:prstGeom>
          <a:noFill/>
          <a:ln w="38100">
            <a:solidFill>
              <a:srgbClr val="2E65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af-ZA" sz="1200" b="1" dirty="0">
              <a:solidFill>
                <a:schemeClr val="tx1"/>
              </a:solidFill>
              <a:latin typeface="Calibri" pitchFamily="34" charset="0"/>
            </a:endParaRPr>
          </a:p>
          <a:p>
            <a:pPr algn="ctr">
              <a:defRPr/>
            </a:pPr>
            <a:endParaRPr lang="en-US" sz="1200" b="1" dirty="0">
              <a:solidFill>
                <a:srgbClr val="000000"/>
              </a:solidFill>
              <a:latin typeface="Arial Narrow"/>
              <a:cs typeface="Arial Narrow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14282" y="1571612"/>
            <a:ext cx="3000396" cy="64291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200" dirty="0">
              <a:solidFill>
                <a:schemeClr val="tx1"/>
              </a:solidFill>
              <a:latin typeface="Arial Narrow"/>
              <a:cs typeface="Arial Narrow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200" b="1" dirty="0">
                <a:solidFill>
                  <a:schemeClr val="tx1"/>
                </a:solidFill>
                <a:latin typeface="Arial Narrow"/>
                <a:cs typeface="Arial Narrow"/>
              </a:rPr>
              <a:t>S1. pemeritahan </a:t>
            </a:r>
            <a:r>
              <a:rPr lang="id-ID" sz="1200" b="1" dirty="0">
                <a:solidFill>
                  <a:schemeClr val="tx1"/>
                </a:solidFill>
                <a:latin typeface="Calibri" pitchFamily="34" charset="0"/>
                <a:cs typeface="Arial Narrow"/>
              </a:rPr>
              <a:t>yang bersih , akuntabel dan berkinerja tinggi </a:t>
            </a:r>
            <a:endParaRPr lang="af-ZA" sz="1200" b="1" dirty="0">
              <a:solidFill>
                <a:schemeClr val="tx1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  <a:latin typeface="Arial Narrow"/>
              <a:cs typeface="Arial Narrow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3357554" y="1500174"/>
            <a:ext cx="2928958" cy="71438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1200" dirty="0">
                <a:solidFill>
                  <a:srgbClr val="002060"/>
                </a:solidFill>
                <a:latin typeface="Arial Narrow"/>
                <a:cs typeface="Arial Narrow"/>
              </a:rPr>
              <a:t> </a:t>
            </a:r>
            <a:r>
              <a:rPr lang="id-ID" sz="1200" b="1" dirty="0">
                <a:solidFill>
                  <a:srgbClr val="002060"/>
                </a:solidFill>
                <a:latin typeface="Arial Narrow"/>
                <a:cs typeface="Arial Narrow"/>
              </a:rPr>
              <a:t> </a:t>
            </a:r>
          </a:p>
          <a:p>
            <a:pPr algn="ctr">
              <a:defRPr/>
            </a:pPr>
            <a:endParaRPr lang="id-ID" sz="1200" b="1" dirty="0">
              <a:solidFill>
                <a:srgbClr val="002060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id-ID" sz="1200" b="1" dirty="0">
                <a:solidFill>
                  <a:srgbClr val="002060"/>
                </a:solidFill>
                <a:latin typeface="Calibri" pitchFamily="34" charset="0"/>
              </a:rPr>
              <a:t>S2. pemerintahan yang efektif dan efisien  </a:t>
            </a:r>
            <a:endParaRPr lang="af-ZA" sz="1200" b="1" dirty="0">
              <a:solidFill>
                <a:srgbClr val="00206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00" dirty="0">
                <a:solidFill>
                  <a:srgbClr val="002060"/>
                </a:solidFill>
                <a:latin typeface="Arial Narrow"/>
                <a:cs typeface="Arial Narrow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00" b="1" dirty="0">
                <a:solidFill>
                  <a:srgbClr val="002060"/>
                </a:solidFill>
                <a:latin typeface="Arial Narrow"/>
                <a:cs typeface="Arial Narrow"/>
              </a:rPr>
              <a:t> </a:t>
            </a:r>
            <a:endParaRPr lang="en-US" sz="1200" dirty="0">
              <a:solidFill>
                <a:srgbClr val="002060"/>
              </a:solidFill>
              <a:latin typeface="Arial Narrow"/>
              <a:cs typeface="Arial Narrow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6429388" y="1500174"/>
            <a:ext cx="2286016" cy="71438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1200" dirty="0">
                <a:solidFill>
                  <a:schemeClr val="tx1"/>
                </a:solidFill>
                <a:latin typeface="Arial Narrow"/>
                <a:cs typeface="Arial Narrow"/>
              </a:rPr>
              <a:t>S3. </a:t>
            </a:r>
            <a:r>
              <a:rPr lang="id-ID" sz="1200" b="1" dirty="0">
                <a:solidFill>
                  <a:schemeClr val="tx1"/>
                </a:solidFill>
                <a:latin typeface="Calibri" pitchFamily="34" charset="0"/>
                <a:cs typeface="Arial Narrow"/>
              </a:rPr>
              <a:t>Pelayanan publik yang  baik dan ber</a:t>
            </a:r>
            <a:r>
              <a:rPr lang="af-ZA" sz="1200" b="1" dirty="0">
                <a:solidFill>
                  <a:schemeClr val="tx1"/>
                </a:solidFill>
                <a:latin typeface="Calibri" pitchFamily="34" charset="0"/>
              </a:rPr>
              <a:t>kualitas  </a:t>
            </a:r>
            <a:endParaRPr lang="id-ID" sz="1200" b="1" dirty="0">
              <a:solidFill>
                <a:srgbClr val="000000"/>
              </a:solidFill>
              <a:latin typeface="Arial Narrow"/>
              <a:cs typeface="Arial Narrow"/>
            </a:endParaRPr>
          </a:p>
        </p:txBody>
      </p:sp>
      <p:sp>
        <p:nvSpPr>
          <p:cNvPr id="51" name="Down Arrow 50"/>
          <p:cNvSpPr/>
          <p:nvPr/>
        </p:nvSpPr>
        <p:spPr>
          <a:xfrm>
            <a:off x="3714744" y="857232"/>
            <a:ext cx="1643074" cy="642942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/>
          <p:cNvSpPr/>
          <p:nvPr/>
        </p:nvSpPr>
        <p:spPr>
          <a:xfrm>
            <a:off x="214282" y="0"/>
            <a:ext cx="8572560" cy="857232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id-ID" sz="1200" b="1" dirty="0">
                <a:solidFill>
                  <a:schemeClr val="tx1"/>
                </a:solidFill>
                <a:latin typeface="Calibri" pitchFamily="34" charset="0"/>
              </a:rPr>
              <a:t>Tujuan:  </a:t>
            </a:r>
            <a:r>
              <a:rPr lang="af-ZA" sz="1200" b="1" dirty="0">
                <a:solidFill>
                  <a:schemeClr val="tx1"/>
                </a:solidFill>
                <a:latin typeface="Calibri" pitchFamily="34" charset="0"/>
              </a:rPr>
              <a:t>Menciptakan birokrasi pemerintah yang profesional dengan karakteristik adaptif, berintegritas, berkinerja tinggi, bebas dan bersih Korupsi, Kolusi dan Nepotisme, mampu melayani publik, netral, sejahtera, berdedikasi, dan memegang teguh nilai-nilai dasar dan kode etik aparatur negara.</a:t>
            </a:r>
            <a:endParaRPr lang="en-US" sz="12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grpSp>
        <p:nvGrpSpPr>
          <p:cNvPr id="4" name="Group 58"/>
          <p:cNvGrpSpPr/>
          <p:nvPr/>
        </p:nvGrpSpPr>
        <p:grpSpPr>
          <a:xfrm>
            <a:off x="285720" y="3286124"/>
            <a:ext cx="357190" cy="2643206"/>
            <a:chOff x="4284612" y="1447795"/>
            <a:chExt cx="2313342" cy="2590809"/>
          </a:xfrm>
        </p:grpSpPr>
        <p:sp>
          <p:nvSpPr>
            <p:cNvPr id="60" name="Rounded Rectangle 59"/>
            <p:cNvSpPr/>
            <p:nvPr/>
          </p:nvSpPr>
          <p:spPr>
            <a:xfrm>
              <a:off x="4284612" y="1447795"/>
              <a:ext cx="2313342" cy="259080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/>
            <a:lstStyle/>
            <a:p>
              <a:pPr algn="ctr"/>
              <a:r>
                <a:rPr lang="id-ID" dirty="0"/>
                <a:t> 8 AREA  PERUBAHAN  RB </a:t>
              </a:r>
            </a:p>
          </p:txBody>
        </p:sp>
        <p:sp>
          <p:nvSpPr>
            <p:cNvPr id="61" name="Rounded Rectangle 4"/>
            <p:cNvSpPr/>
            <p:nvPr/>
          </p:nvSpPr>
          <p:spPr>
            <a:xfrm>
              <a:off x="4397540" y="1560723"/>
              <a:ext cx="2087486" cy="23649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b="1" kern="12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65" name="Down Arrow 64"/>
          <p:cNvSpPr/>
          <p:nvPr/>
        </p:nvSpPr>
        <p:spPr>
          <a:xfrm>
            <a:off x="4000496" y="2285992"/>
            <a:ext cx="1643074" cy="928694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22361969"/>
      </p:ext>
    </p:extLst>
  </p:cSld>
  <p:clrMapOvr>
    <a:masterClrMapping/>
  </p:clrMapOvr>
  <p:transition spd="slow">
    <p:cover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4501139"/>
              </p:ext>
            </p:extLst>
          </p:nvPr>
        </p:nvGraphicFramePr>
        <p:xfrm>
          <a:off x="457200" y="1066800"/>
          <a:ext cx="82296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66656"/>
          </a:xfrm>
        </p:spPr>
        <p:txBody>
          <a:bodyPr/>
          <a:lstStyle/>
          <a:p>
            <a:r>
              <a:rPr lang="id-ID" dirty="0"/>
              <a:t>8 AREA PERUBAHAN RB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7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30148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599" y="609600"/>
            <a:ext cx="8177243" cy="1320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id-ID" dirty="0">
                <a:solidFill>
                  <a:srgbClr val="0070C0"/>
                </a:solidFill>
              </a:rPr>
              <a:t>KONSEP PENYEMPURNAAN PENILAIAN MANDIRI PELAKSANAAN REFORMASI BIROKRASI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050" y="2362200"/>
            <a:ext cx="7490715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3200" b="1" dirty="0"/>
              <a:t>KONSEP PENYEMPURNAAN </a:t>
            </a: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14" y="2143116"/>
            <a:ext cx="7072362" cy="279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55193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6200" y="67481"/>
            <a:ext cx="6781800" cy="1320800"/>
          </a:xfrm>
          <a:prstGeom prst="rect">
            <a:avLst/>
          </a:prstGeom>
        </p:spPr>
        <p:txBody>
          <a:bodyPr/>
          <a:lstStyle/>
          <a:p>
            <a:r>
              <a:rPr lang="id-ID" b="1" dirty="0">
                <a:solidFill>
                  <a:srgbClr val="002060"/>
                </a:solidFill>
              </a:rPr>
              <a:t>Kriteria penilaian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82" y="1219200"/>
            <a:ext cx="8677660" cy="3880773"/>
          </a:xfrm>
        </p:spPr>
        <p:txBody>
          <a:bodyPr>
            <a:noAutofit/>
          </a:bodyPr>
          <a:lstStyle/>
          <a:p>
            <a:r>
              <a:rPr lang="id-ID" sz="2800" b="1" dirty="0">
                <a:solidFill>
                  <a:srgbClr val="0070C0"/>
                </a:solidFill>
              </a:rPr>
              <a:t>Kriteria penilaian didasarkan kepada sbb :</a:t>
            </a:r>
          </a:p>
          <a:p>
            <a:r>
              <a:rPr lang="id-ID" sz="2400" dirty="0">
                <a:solidFill>
                  <a:srgbClr val="0070C0"/>
                </a:solidFill>
              </a:rPr>
              <a:t>A. Jika ada perubahan yang nyata dan berkesinambungan </a:t>
            </a:r>
          </a:p>
          <a:p>
            <a:r>
              <a:rPr lang="id-ID" sz="2400" dirty="0">
                <a:solidFill>
                  <a:srgbClr val="0070C0"/>
                </a:solidFill>
              </a:rPr>
              <a:t>B. Jika sudah dilakukan evaluasi secara berkala </a:t>
            </a:r>
          </a:p>
          <a:p>
            <a:r>
              <a:rPr lang="id-ID" sz="2400" dirty="0">
                <a:solidFill>
                  <a:srgbClr val="0070C0"/>
                </a:solidFill>
              </a:rPr>
              <a:t>C. Sudah dilaksanakan / diimplemetasikan </a:t>
            </a:r>
          </a:p>
          <a:p>
            <a:r>
              <a:rPr lang="id-ID" sz="2400" dirty="0">
                <a:solidFill>
                  <a:srgbClr val="0070C0"/>
                </a:solidFill>
              </a:rPr>
              <a:t>D. Hanya sebatas komitmen/niat </a:t>
            </a:r>
          </a:p>
          <a:p>
            <a:r>
              <a:rPr lang="id-ID" sz="2400" dirty="0">
                <a:solidFill>
                  <a:srgbClr val="0070C0"/>
                </a:solidFill>
              </a:rPr>
              <a:t>E. Tidak ada upaya </a:t>
            </a:r>
          </a:p>
        </p:txBody>
      </p:sp>
    </p:spTree>
    <p:extLst>
      <p:ext uri="{BB962C8B-B14F-4D97-AF65-F5344CB8AC3E}">
        <p14:creationId xmlns:p14="http://schemas.microsoft.com/office/powerpoint/2010/main" val="1543702857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6200" y="67481"/>
            <a:ext cx="6781800" cy="1320800"/>
          </a:xfrm>
          <a:prstGeom prst="rect">
            <a:avLst/>
          </a:prstGeom>
        </p:spPr>
        <p:txBody>
          <a:bodyPr/>
          <a:lstStyle/>
          <a:p>
            <a:r>
              <a:rPr lang="id-ID" b="1" dirty="0">
                <a:solidFill>
                  <a:srgbClr val="002060"/>
                </a:solidFill>
              </a:rPr>
              <a:t>Kisi-Kisi Manajemen Perubahan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82" y="1219200"/>
            <a:ext cx="7848600" cy="3880773"/>
          </a:xfrm>
        </p:spPr>
        <p:txBody>
          <a:bodyPr>
            <a:noAutofit/>
          </a:bodyPr>
          <a:lstStyle/>
          <a:p>
            <a:r>
              <a:rPr lang="id-ID" sz="2800" b="1" dirty="0">
                <a:solidFill>
                  <a:srgbClr val="002060"/>
                </a:solidFill>
              </a:rPr>
              <a:t>Kepemimpinan</a:t>
            </a:r>
          </a:p>
          <a:p>
            <a:pPr lvl="1"/>
            <a:r>
              <a:rPr lang="id-ID" sz="2400" dirty="0">
                <a:solidFill>
                  <a:srgbClr val="002060"/>
                </a:solidFill>
              </a:rPr>
              <a:t>Keterlibatan pimpinan dalam menjalankan program Reformasi Birokrasi</a:t>
            </a:r>
          </a:p>
          <a:p>
            <a:pPr lvl="1"/>
            <a:r>
              <a:rPr lang="id-ID" sz="2400" dirty="0">
                <a:solidFill>
                  <a:srgbClr val="002060"/>
                </a:solidFill>
              </a:rPr>
              <a:t>Membangun budaya kerja positif (menerapkan nilai-nilai organisasi)</a:t>
            </a:r>
          </a:p>
          <a:p>
            <a:pPr lvl="1"/>
            <a:r>
              <a:rPr lang="id-ID" sz="2400" dirty="0">
                <a:solidFill>
                  <a:srgbClr val="002060"/>
                </a:solidFill>
              </a:rPr>
              <a:t>Mengembangkan komunikasi internal dan eksternal</a:t>
            </a:r>
          </a:p>
          <a:p>
            <a:pPr lvl="1"/>
            <a:r>
              <a:rPr lang="id-ID" sz="2400" dirty="0">
                <a:solidFill>
                  <a:srgbClr val="002060"/>
                </a:solidFill>
              </a:rPr>
              <a:t>Menerapkan praktik kepemimpinan yang terbuka terhadap kritik, masukan, dan saran</a:t>
            </a:r>
          </a:p>
          <a:p>
            <a:pPr lvl="1"/>
            <a:r>
              <a:rPr lang="id-ID" sz="2400" dirty="0">
                <a:solidFill>
                  <a:srgbClr val="002060"/>
                </a:solidFill>
              </a:rPr>
              <a:t>Menerapkan praktik kepemimpinan yang berintegritas (tidak menerima suap, gratifikasi, tidak mempraktikan kewenangan yang berbenturan dengan kepentingan</a:t>
            </a:r>
          </a:p>
        </p:txBody>
      </p:sp>
    </p:spTree>
    <p:extLst>
      <p:ext uri="{BB962C8B-B14F-4D97-AF65-F5344CB8AC3E}">
        <p14:creationId xmlns:p14="http://schemas.microsoft.com/office/powerpoint/2010/main" val="2432159499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" y="381000"/>
            <a:ext cx="7239000" cy="1320800"/>
          </a:xfrm>
          <a:prstGeom prst="rect">
            <a:avLst/>
          </a:prstGeom>
        </p:spPr>
        <p:txBody>
          <a:bodyPr/>
          <a:lstStyle/>
          <a:p>
            <a:r>
              <a:rPr lang="id-ID" b="1" dirty="0">
                <a:solidFill>
                  <a:srgbClr val="002060"/>
                </a:solidFill>
              </a:rPr>
              <a:t>Kisi –Kisi Manajemen Perubahan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8197" y="1219200"/>
            <a:ext cx="8077201" cy="5289978"/>
          </a:xfrm>
        </p:spPr>
        <p:txBody>
          <a:bodyPr>
            <a:noAutofit/>
          </a:bodyPr>
          <a:lstStyle/>
          <a:p>
            <a:r>
              <a:rPr lang="id-ID" sz="2400" b="1" dirty="0">
                <a:solidFill>
                  <a:srgbClr val="002060"/>
                </a:solidFill>
              </a:rPr>
              <a:t>Pengelolaan</a:t>
            </a:r>
            <a:r>
              <a:rPr lang="id-ID" sz="2400" dirty="0">
                <a:solidFill>
                  <a:srgbClr val="002060"/>
                </a:solidFill>
              </a:rPr>
              <a:t> </a:t>
            </a:r>
            <a:r>
              <a:rPr lang="id-ID" sz="2400" b="1" dirty="0">
                <a:solidFill>
                  <a:srgbClr val="002060"/>
                </a:solidFill>
              </a:rPr>
              <a:t>Perubahan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Road map RB IP telah memuat rencana-rencana perubahan yang memenuhi harapan para pemangku kepentingan, selaras dengan </a:t>
            </a:r>
            <a:r>
              <a:rPr lang="id-ID" sz="2000" i="1" dirty="0">
                <a:solidFill>
                  <a:srgbClr val="002060"/>
                </a:solidFill>
              </a:rPr>
              <a:t>Road Map </a:t>
            </a:r>
            <a:r>
              <a:rPr lang="id-ID" sz="2000" dirty="0">
                <a:solidFill>
                  <a:srgbClr val="002060"/>
                </a:solidFill>
              </a:rPr>
              <a:t>RB Nasional 2015-2019, telah dijabarkan ke dalam rencana aksi, dan telah diinternalisasi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Road map telah memuat </a:t>
            </a:r>
            <a:r>
              <a:rPr lang="id-ID" sz="2000" i="1" dirty="0">
                <a:solidFill>
                  <a:srgbClr val="002060"/>
                </a:solidFill>
              </a:rPr>
              <a:t>quick</a:t>
            </a:r>
            <a:r>
              <a:rPr lang="id-ID" sz="2000" dirty="0">
                <a:solidFill>
                  <a:srgbClr val="002060"/>
                </a:solidFill>
              </a:rPr>
              <a:t> </a:t>
            </a:r>
            <a:r>
              <a:rPr lang="id-ID" sz="2000" i="1" dirty="0">
                <a:solidFill>
                  <a:srgbClr val="002060"/>
                </a:solidFill>
              </a:rPr>
              <a:t>wins</a:t>
            </a:r>
            <a:r>
              <a:rPr lang="id-ID" sz="2000" dirty="0">
                <a:solidFill>
                  <a:srgbClr val="002060"/>
                </a:solidFill>
              </a:rPr>
              <a:t> dan pelaksanaannya telah memenuhi harapan para pemangku kepentingan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Tim RBI secara berkesinambungan telah melakukan upaya percepatan RB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Agen perubahan sudah menerapkan inovasi-invoasi dan telah menjadi </a:t>
            </a:r>
            <a:r>
              <a:rPr lang="id-ID" sz="2000" i="1" dirty="0">
                <a:solidFill>
                  <a:srgbClr val="002060"/>
                </a:solidFill>
              </a:rPr>
              <a:t>role</a:t>
            </a:r>
            <a:r>
              <a:rPr lang="id-ID" sz="2000" dirty="0">
                <a:solidFill>
                  <a:srgbClr val="002060"/>
                </a:solidFill>
              </a:rPr>
              <a:t> </a:t>
            </a:r>
            <a:r>
              <a:rPr lang="id-ID" sz="2000" i="1" dirty="0">
                <a:solidFill>
                  <a:srgbClr val="002060"/>
                </a:solidFill>
              </a:rPr>
              <a:t>model</a:t>
            </a:r>
            <a:r>
              <a:rPr lang="id-ID" sz="2000" dirty="0">
                <a:solidFill>
                  <a:srgbClr val="002060"/>
                </a:solidFill>
              </a:rPr>
              <a:t> di lingkungan kerjanya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Melaksanakan </a:t>
            </a:r>
            <a:r>
              <a:rPr lang="id-ID" sz="2000" i="1" dirty="0">
                <a:solidFill>
                  <a:srgbClr val="002060"/>
                </a:solidFill>
              </a:rPr>
              <a:t>monitoring</a:t>
            </a:r>
            <a:r>
              <a:rPr lang="id-ID" sz="2000" dirty="0">
                <a:solidFill>
                  <a:srgbClr val="002060"/>
                </a:solidFill>
              </a:rPr>
              <a:t> terhadap pengembangan RB dan melaksanakan rencana aksi tindak lanjut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Melaksanakan evaluasi pelaksanaan RB</a:t>
            </a:r>
          </a:p>
        </p:txBody>
      </p:sp>
    </p:spTree>
    <p:extLst>
      <p:ext uri="{BB962C8B-B14F-4D97-AF65-F5344CB8AC3E}">
        <p14:creationId xmlns:p14="http://schemas.microsoft.com/office/powerpoint/2010/main" val="2053502648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961" y="152400"/>
            <a:ext cx="7467600" cy="1320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id-ID" b="1" dirty="0">
                <a:solidFill>
                  <a:srgbClr val="002060"/>
                </a:solidFill>
              </a:rPr>
              <a:t>Kisi-Kisi Peraturan Perundang-Undangan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7848600" cy="3880773"/>
          </a:xfrm>
        </p:spPr>
        <p:txBody>
          <a:bodyPr>
            <a:noAutofit/>
          </a:bodyPr>
          <a:lstStyle/>
          <a:p>
            <a:r>
              <a:rPr lang="id-ID" sz="2300" b="1" dirty="0">
                <a:solidFill>
                  <a:srgbClr val="002060"/>
                </a:solidFill>
              </a:rPr>
              <a:t>Tertib peraturan perundangan dan deregulasi peraturan</a:t>
            </a:r>
          </a:p>
          <a:p>
            <a:pPr lvl="1"/>
            <a:r>
              <a:rPr lang="id-ID" sz="2300" dirty="0">
                <a:solidFill>
                  <a:srgbClr val="002060"/>
                </a:solidFill>
              </a:rPr>
              <a:t>Tertib perumusan pertauran perundangan yang seharusnya telah ditetapkan sesuai mandat. Baik turunan dari UU, perintah presiden, paket kebijakan, dll (yang secara eksplisit diamanatkan kepada instansi yang bersangkutan_</a:t>
            </a:r>
          </a:p>
          <a:p>
            <a:pPr lvl="1"/>
            <a:r>
              <a:rPr lang="id-ID" sz="2300" dirty="0">
                <a:solidFill>
                  <a:srgbClr val="002060"/>
                </a:solidFill>
              </a:rPr>
              <a:t>Terdapat deregulasi untuk mewujudkan kemudahan pemberian pelayanan/prosedur/upaya mengurangi peraturan yang ada</a:t>
            </a:r>
          </a:p>
          <a:p>
            <a:r>
              <a:rPr lang="id-ID" sz="2300" b="1" dirty="0">
                <a:solidFill>
                  <a:srgbClr val="002060"/>
                </a:solidFill>
              </a:rPr>
              <a:t>Penyusunan peraturan perundang-undangan</a:t>
            </a:r>
          </a:p>
          <a:p>
            <a:pPr lvl="1"/>
            <a:r>
              <a:rPr lang="id-ID" sz="2300" dirty="0">
                <a:solidFill>
                  <a:srgbClr val="002060"/>
                </a:solidFill>
              </a:rPr>
              <a:t>Pengendalian penyusunan peraturan perundang-undangan dalam rangka mewujudkan peraturan yang harmonis dan tidak tumpang tindih</a:t>
            </a:r>
          </a:p>
        </p:txBody>
      </p:sp>
    </p:spTree>
    <p:extLst>
      <p:ext uri="{BB962C8B-B14F-4D97-AF65-F5344CB8AC3E}">
        <p14:creationId xmlns:p14="http://schemas.microsoft.com/office/powerpoint/2010/main" val="846101844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848601" cy="1320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id-ID" b="1" dirty="0">
                <a:solidFill>
                  <a:srgbClr val="002060"/>
                </a:solidFill>
              </a:rPr>
              <a:t>Kisi-Kisi Peraturan Perundang-Undangan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1" y="1320800"/>
            <a:ext cx="7845189" cy="3880773"/>
          </a:xfrm>
        </p:spPr>
        <p:txBody>
          <a:bodyPr>
            <a:noAutofit/>
          </a:bodyPr>
          <a:lstStyle/>
          <a:p>
            <a:r>
              <a:rPr lang="id-ID" sz="2800" b="1" dirty="0">
                <a:solidFill>
                  <a:srgbClr val="002060"/>
                </a:solidFill>
              </a:rPr>
              <a:t>Efektifitas peraturan perundangan yang telah diterbitkan</a:t>
            </a:r>
          </a:p>
          <a:p>
            <a:pPr lvl="1"/>
            <a:r>
              <a:rPr lang="id-ID" sz="2400" dirty="0">
                <a:solidFill>
                  <a:srgbClr val="002060"/>
                </a:solidFill>
              </a:rPr>
              <a:t>Monitoring terhadap pelaksanaan peraturan perundang-undangan yang telah dikeluarkan dalam rangka memastikan peraturan yang dikeluarkan masih relevan dan efektif</a:t>
            </a:r>
          </a:p>
          <a:p>
            <a:pPr lvl="1"/>
            <a:r>
              <a:rPr lang="id-ID" sz="2400" dirty="0">
                <a:solidFill>
                  <a:srgbClr val="002060"/>
                </a:solidFill>
              </a:rPr>
              <a:t>Peraturan perundang-undangan disusun oleh SDM yang berkompetensi di bidang hukum</a:t>
            </a:r>
          </a:p>
          <a:p>
            <a:pPr lvl="1"/>
            <a:r>
              <a:rPr lang="id-ID" sz="2400" dirty="0">
                <a:solidFill>
                  <a:srgbClr val="002060"/>
                </a:solidFill>
              </a:rPr>
              <a:t>Tersedianya Jaringan Dokumentasi dan Informasi Hukum (JDIH) yang lengkap, sistematis, dan terintegrasi.</a:t>
            </a:r>
          </a:p>
          <a:p>
            <a:endParaRPr lang="id-ID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095292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296" y="0"/>
            <a:ext cx="6347713" cy="1320800"/>
          </a:xfrm>
          <a:prstGeom prst="rect">
            <a:avLst/>
          </a:prstGeom>
        </p:spPr>
        <p:txBody>
          <a:bodyPr/>
          <a:lstStyle/>
          <a:p>
            <a:r>
              <a:rPr lang="id-ID" b="1" dirty="0">
                <a:solidFill>
                  <a:srgbClr val="002060"/>
                </a:solidFill>
              </a:rPr>
              <a:t>Kisi-Kisi Penataan Organisasi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6858000" cy="5126963"/>
          </a:xfrm>
        </p:spPr>
        <p:txBody>
          <a:bodyPr>
            <a:noAutofit/>
          </a:bodyPr>
          <a:lstStyle/>
          <a:p>
            <a:r>
              <a:rPr lang="id-ID" sz="2400" b="1" dirty="0">
                <a:solidFill>
                  <a:srgbClr val="002060"/>
                </a:solidFill>
              </a:rPr>
              <a:t>Evaluasi Audit Organisasi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Kebijakan internal evaluasi/audit organisasi secara berkala telah ditetapkan 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Evaluasi/audit organisasi sudah berdasarkan Ketepatan fungsi dan ukuran organisasi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Struktur organisasi telah efektif mencapai tujuan pembentukannya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Memastikan tidka terdapat tumpang tindih fungsi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Memastikan bahwa mandat sesuai dengan peraturan perundangan telah dijabarkan dalam struktur organisasi yang sesuai</a:t>
            </a:r>
          </a:p>
          <a:p>
            <a:r>
              <a:rPr lang="id-ID" sz="2400" b="1" dirty="0">
                <a:solidFill>
                  <a:srgbClr val="002060"/>
                </a:solidFill>
              </a:rPr>
              <a:t>Restrukturisasi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Memperbaiki organisasi dalam rangka mewujudkan organisasi yang efektif, efisien, dan tepat ukuran</a:t>
            </a:r>
          </a:p>
        </p:txBody>
      </p:sp>
    </p:spTree>
    <p:extLst>
      <p:ext uri="{BB962C8B-B14F-4D97-AF65-F5344CB8AC3E}">
        <p14:creationId xmlns:p14="http://schemas.microsoft.com/office/powerpoint/2010/main" val="2021468149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02055" y="152400"/>
            <a:ext cx="7162801" cy="1320800"/>
          </a:xfrm>
          <a:prstGeom prst="rect">
            <a:avLst/>
          </a:prstGeom>
        </p:spPr>
        <p:txBody>
          <a:bodyPr/>
          <a:lstStyle/>
          <a:p>
            <a:r>
              <a:rPr lang="id-ID" b="1" dirty="0">
                <a:solidFill>
                  <a:srgbClr val="002060"/>
                </a:solidFill>
              </a:rPr>
              <a:t>Kisi-Kisi Penataan Tatalaksana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043" y="1219200"/>
            <a:ext cx="7010401" cy="4822163"/>
          </a:xfrm>
        </p:spPr>
        <p:txBody>
          <a:bodyPr>
            <a:normAutofit/>
          </a:bodyPr>
          <a:lstStyle/>
          <a:p>
            <a:r>
              <a:rPr lang="id-ID" sz="2400" b="1" dirty="0">
                <a:solidFill>
                  <a:srgbClr val="002060"/>
                </a:solidFill>
              </a:rPr>
              <a:t>Peta Proses Bisnis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Peta proses bisnis mampu menghasilkan peningkatan efektivitas dan efisiensi pelaksan tugas dan fungsi</a:t>
            </a:r>
          </a:p>
          <a:p>
            <a:r>
              <a:rPr lang="id-ID" sz="2400" b="1" dirty="0">
                <a:solidFill>
                  <a:srgbClr val="002060"/>
                </a:solidFill>
              </a:rPr>
              <a:t>SOP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SOP dapat dijadikan standar pelaksanaan kegiatan dan kegiatan yang dilaksanakan lebih efeketif dan efisien</a:t>
            </a:r>
          </a:p>
          <a:p>
            <a:r>
              <a:rPr lang="id-ID" sz="2400" b="1" dirty="0">
                <a:solidFill>
                  <a:srgbClr val="002060"/>
                </a:solidFill>
              </a:rPr>
              <a:t>Penggunaan </a:t>
            </a:r>
            <a:r>
              <a:rPr lang="id-ID" sz="2400" b="1" i="1" dirty="0">
                <a:solidFill>
                  <a:srgbClr val="002060"/>
                </a:solidFill>
              </a:rPr>
              <a:t>e-government</a:t>
            </a:r>
          </a:p>
          <a:p>
            <a:pPr lvl="1"/>
            <a:r>
              <a:rPr lang="id-ID" sz="2000" i="1" dirty="0">
                <a:solidFill>
                  <a:srgbClr val="002060"/>
                </a:solidFill>
              </a:rPr>
              <a:t>E-gov </a:t>
            </a:r>
            <a:r>
              <a:rPr lang="id-ID" sz="2000" dirty="0">
                <a:solidFill>
                  <a:srgbClr val="002060"/>
                </a:solidFill>
              </a:rPr>
              <a:t>mampu mendorong efisiensi birokrasi pada internal organisasi</a:t>
            </a:r>
            <a:endParaRPr lang="id-ID" sz="2000" i="1" dirty="0">
              <a:solidFill>
                <a:srgbClr val="002060"/>
              </a:solidFill>
            </a:endParaRPr>
          </a:p>
          <a:p>
            <a:endParaRPr lang="id-ID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369401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02055" y="152400"/>
            <a:ext cx="7162801" cy="1320800"/>
          </a:xfrm>
          <a:prstGeom prst="rect">
            <a:avLst/>
          </a:prstGeom>
        </p:spPr>
        <p:txBody>
          <a:bodyPr/>
          <a:lstStyle/>
          <a:p>
            <a:r>
              <a:rPr lang="id-ID" b="1" dirty="0">
                <a:solidFill>
                  <a:srgbClr val="002060"/>
                </a:solidFill>
              </a:rPr>
              <a:t>Kisi-Kisi Penataan Tatalaksana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043" y="1219200"/>
            <a:ext cx="7010401" cy="4822163"/>
          </a:xfrm>
        </p:spPr>
        <p:txBody>
          <a:bodyPr>
            <a:normAutofit/>
          </a:bodyPr>
          <a:lstStyle/>
          <a:p>
            <a:r>
              <a:rPr lang="id-ID" sz="2400" b="1" dirty="0">
                <a:solidFill>
                  <a:srgbClr val="002060"/>
                </a:solidFill>
              </a:rPr>
              <a:t>Peta Proses Bisnis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Peta proses bisnis mampu menghasilkan peningkatan efektivitas dan efisiensi pelaksan tugas dan fungsi</a:t>
            </a:r>
          </a:p>
          <a:p>
            <a:r>
              <a:rPr lang="id-ID" sz="2400" b="1" dirty="0">
                <a:solidFill>
                  <a:srgbClr val="002060"/>
                </a:solidFill>
              </a:rPr>
              <a:t>SOP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SOP dapat dijadikan standar pelaksanaan kegiatan dan kegiatan yang dilaksanakan lebih efeketif dan efisien</a:t>
            </a:r>
          </a:p>
          <a:p>
            <a:r>
              <a:rPr lang="id-ID" sz="2400" b="1" dirty="0">
                <a:solidFill>
                  <a:srgbClr val="002060"/>
                </a:solidFill>
              </a:rPr>
              <a:t>Penggunaan </a:t>
            </a:r>
            <a:r>
              <a:rPr lang="id-ID" sz="2400" b="1" i="1" dirty="0">
                <a:solidFill>
                  <a:srgbClr val="002060"/>
                </a:solidFill>
              </a:rPr>
              <a:t>e-government</a:t>
            </a:r>
          </a:p>
          <a:p>
            <a:pPr lvl="1"/>
            <a:r>
              <a:rPr lang="id-ID" sz="2000" i="1" dirty="0">
                <a:solidFill>
                  <a:srgbClr val="002060"/>
                </a:solidFill>
              </a:rPr>
              <a:t>E-gov </a:t>
            </a:r>
            <a:r>
              <a:rPr lang="id-ID" sz="2000" dirty="0">
                <a:solidFill>
                  <a:srgbClr val="002060"/>
                </a:solidFill>
              </a:rPr>
              <a:t>mampu mendorong efisiensi birokrasi pada internal organisasi</a:t>
            </a:r>
            <a:endParaRPr lang="id-ID" sz="2000" i="1" dirty="0">
              <a:solidFill>
                <a:srgbClr val="002060"/>
              </a:solidFill>
            </a:endParaRPr>
          </a:p>
          <a:p>
            <a:endParaRPr lang="id-ID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863233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2275" y="-65070"/>
            <a:ext cx="7952176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id-ID" sz="2800" b="1" dirty="0">
                <a:solidFill>
                  <a:srgbClr val="002060"/>
                </a:solidFill>
              </a:rPr>
              <a:t>Kisi-Kisi Penataan Sumber Daya Manusia Aparatur</a:t>
            </a:r>
            <a:br>
              <a:rPr lang="id-ID" sz="2800" b="1" dirty="0">
                <a:solidFill>
                  <a:srgbClr val="002060"/>
                </a:solidFill>
              </a:rPr>
            </a:br>
            <a:r>
              <a:rPr lang="id-ID" sz="2400" b="1" dirty="0">
                <a:solidFill>
                  <a:srgbClr val="002060"/>
                </a:solidFill>
              </a:rPr>
              <a:t>MENGACU</a:t>
            </a:r>
            <a:r>
              <a:rPr lang="id-ID" sz="2800" b="1" dirty="0">
                <a:solidFill>
                  <a:srgbClr val="002060"/>
                </a:solidFill>
              </a:rPr>
              <a:t> </a:t>
            </a:r>
            <a:r>
              <a:rPr lang="id-ID" sz="2400" b="1" dirty="0">
                <a:solidFill>
                  <a:srgbClr val="002060"/>
                </a:solidFill>
              </a:rPr>
              <a:t>KEPADA PP Nomor 11 Tahun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8534399" cy="4517363"/>
          </a:xfrm>
        </p:spPr>
        <p:txBody>
          <a:bodyPr>
            <a:noAutofit/>
          </a:bodyPr>
          <a:lstStyle/>
          <a:p>
            <a:r>
              <a:rPr lang="id-ID" sz="2100" b="1" dirty="0">
                <a:solidFill>
                  <a:srgbClr val="002060"/>
                </a:solidFill>
              </a:rPr>
              <a:t>Penyusunan rencana kebutuhan pegawai</a:t>
            </a:r>
          </a:p>
          <a:p>
            <a:r>
              <a:rPr lang="id-ID" sz="2100" b="1" dirty="0">
                <a:solidFill>
                  <a:srgbClr val="002060"/>
                </a:solidFill>
              </a:rPr>
              <a:t>Pengadaan/rekrutmen:</a:t>
            </a:r>
          </a:p>
          <a:p>
            <a:pPr lvl="1"/>
            <a:r>
              <a:rPr lang="id-ID" sz="2100" dirty="0">
                <a:solidFill>
                  <a:srgbClr val="002060"/>
                </a:solidFill>
              </a:rPr>
              <a:t>Rekrutmen CPNS</a:t>
            </a:r>
          </a:p>
          <a:p>
            <a:pPr lvl="1"/>
            <a:r>
              <a:rPr lang="id-ID" sz="2100" dirty="0">
                <a:solidFill>
                  <a:srgbClr val="002060"/>
                </a:solidFill>
              </a:rPr>
              <a:t>Rekrutmen PNS pada jabatan (pelaksana, pengawas, administrator)</a:t>
            </a:r>
          </a:p>
          <a:p>
            <a:pPr lvl="1"/>
            <a:r>
              <a:rPr lang="id-ID" sz="2100" dirty="0">
                <a:solidFill>
                  <a:srgbClr val="002060"/>
                </a:solidFill>
              </a:rPr>
              <a:t>Rekrutmen PNS pada JPT (yang dilihat: kualitas hasil rekrutmen terbuka melalui evaluasi kinerja</a:t>
            </a:r>
          </a:p>
          <a:p>
            <a:r>
              <a:rPr lang="id-ID" sz="2100" b="1" dirty="0">
                <a:solidFill>
                  <a:srgbClr val="002060"/>
                </a:solidFill>
              </a:rPr>
              <a:t>Penempatan</a:t>
            </a:r>
          </a:p>
          <a:p>
            <a:r>
              <a:rPr lang="id-ID" sz="2100" b="1" dirty="0">
                <a:solidFill>
                  <a:srgbClr val="002060"/>
                </a:solidFill>
              </a:rPr>
              <a:t>Pembinaan karir (manajemen kinerja terindividu, manajemen pelatihan, pengembagan kompetensi, penegakkan disiplin dan kode etik pegawai, </a:t>
            </a:r>
            <a:r>
              <a:rPr lang="id-ID" sz="2100" b="1" i="1" dirty="0">
                <a:solidFill>
                  <a:srgbClr val="002060"/>
                </a:solidFill>
              </a:rPr>
              <a:t>reward </a:t>
            </a:r>
            <a:r>
              <a:rPr lang="id-ID" sz="2100" b="1" dirty="0">
                <a:solidFill>
                  <a:srgbClr val="002060"/>
                </a:solidFill>
              </a:rPr>
              <a:t>dan </a:t>
            </a:r>
            <a:r>
              <a:rPr lang="id-ID" sz="2100" b="1" i="1" dirty="0">
                <a:solidFill>
                  <a:srgbClr val="002060"/>
                </a:solidFill>
              </a:rPr>
              <a:t>punishment</a:t>
            </a:r>
            <a:r>
              <a:rPr lang="id-ID" sz="2100" b="1" dirty="0">
                <a:solidFill>
                  <a:srgbClr val="002060"/>
                </a:solidFill>
              </a:rPr>
              <a:t>)</a:t>
            </a:r>
          </a:p>
          <a:p>
            <a:r>
              <a:rPr lang="id-ID" sz="2100" b="1" dirty="0">
                <a:solidFill>
                  <a:srgbClr val="002060"/>
                </a:solidFill>
              </a:rPr>
              <a:t>Manajemen data pegawai</a:t>
            </a:r>
          </a:p>
          <a:p>
            <a:r>
              <a:rPr lang="id-ID" sz="2100" b="1" dirty="0">
                <a:solidFill>
                  <a:srgbClr val="002060"/>
                </a:solidFill>
              </a:rPr>
              <a:t>Kualitas pelayanan administrasi kepegawaian</a:t>
            </a:r>
          </a:p>
        </p:txBody>
      </p:sp>
    </p:spTree>
    <p:extLst>
      <p:ext uri="{BB962C8B-B14F-4D97-AF65-F5344CB8AC3E}">
        <p14:creationId xmlns:p14="http://schemas.microsoft.com/office/powerpoint/2010/main" val="3190765998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9624" y="0"/>
            <a:ext cx="6347713" cy="1320800"/>
          </a:xfrm>
          <a:prstGeom prst="rect">
            <a:avLst/>
          </a:prstGeom>
        </p:spPr>
        <p:txBody>
          <a:bodyPr/>
          <a:lstStyle/>
          <a:p>
            <a:r>
              <a:rPr lang="id-ID" b="1" dirty="0">
                <a:solidFill>
                  <a:srgbClr val="002060"/>
                </a:solidFill>
              </a:rPr>
              <a:t>Kisi-Kisi Akuntabilitas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27" y="1226371"/>
            <a:ext cx="7368986" cy="3880773"/>
          </a:xfrm>
        </p:spPr>
        <p:txBody>
          <a:bodyPr>
            <a:noAutofit/>
          </a:bodyPr>
          <a:lstStyle/>
          <a:p>
            <a:r>
              <a:rPr lang="id-ID" sz="3200" b="1" dirty="0">
                <a:solidFill>
                  <a:srgbClr val="002060"/>
                </a:solidFill>
              </a:rPr>
              <a:t>Keterlibatan</a:t>
            </a:r>
            <a:r>
              <a:rPr lang="id-ID" b="1" dirty="0">
                <a:solidFill>
                  <a:srgbClr val="002060"/>
                </a:solidFill>
              </a:rPr>
              <a:t> </a:t>
            </a:r>
            <a:r>
              <a:rPr lang="id-ID" sz="3200" b="1" dirty="0">
                <a:solidFill>
                  <a:srgbClr val="002060"/>
                </a:solidFill>
              </a:rPr>
              <a:t>Pimpinan</a:t>
            </a:r>
          </a:p>
          <a:p>
            <a:pPr lvl="1"/>
            <a:r>
              <a:rPr lang="id-ID" sz="2000" i="1" dirty="0">
                <a:solidFill>
                  <a:srgbClr val="002060"/>
                </a:solidFill>
              </a:rPr>
              <a:t>Plan</a:t>
            </a:r>
            <a:r>
              <a:rPr lang="id-ID" sz="2000" dirty="0">
                <a:solidFill>
                  <a:srgbClr val="002060"/>
                </a:solidFill>
              </a:rPr>
              <a:t>: Pimpinan Jabatan Pimpinan Tinggi (JPT) terlibat langsung dalam perumusan tujuan dan sasaran strategis organisasi (memberikan arahan, memastikan tujuan, dan sasaran organisasi telah berorientasi kepada hasil)</a:t>
            </a:r>
          </a:p>
          <a:p>
            <a:pPr lvl="1"/>
            <a:r>
              <a:rPr lang="id-ID" sz="2000" i="1" dirty="0">
                <a:solidFill>
                  <a:srgbClr val="002060"/>
                </a:solidFill>
              </a:rPr>
              <a:t>Do</a:t>
            </a:r>
            <a:r>
              <a:rPr lang="id-ID" sz="2000" dirty="0">
                <a:solidFill>
                  <a:srgbClr val="002060"/>
                </a:solidFill>
              </a:rPr>
              <a:t>: Pimpinan Jabatan Pimpinan Tinggi (JPT) telah memastikan, menyepakati, dan memfasilitasi strategi dalam rangka mencapai target-target kinerja yang ditetapkan</a:t>
            </a:r>
          </a:p>
          <a:p>
            <a:pPr lvl="1"/>
            <a:r>
              <a:rPr lang="id-ID" sz="2000" i="1" dirty="0">
                <a:solidFill>
                  <a:srgbClr val="002060"/>
                </a:solidFill>
              </a:rPr>
              <a:t>Check</a:t>
            </a:r>
            <a:r>
              <a:rPr lang="id-ID" sz="2000" dirty="0">
                <a:solidFill>
                  <a:srgbClr val="002060"/>
                </a:solidFill>
              </a:rPr>
              <a:t>: Pimpinan Jabatan Pimpinan Tinggi (JPT) telah melakukan monitoring dan evaluasi target-target kinerja yang ditetapkan</a:t>
            </a:r>
          </a:p>
          <a:p>
            <a:pPr lvl="1"/>
            <a:r>
              <a:rPr lang="id-ID" sz="2000" i="1" dirty="0">
                <a:solidFill>
                  <a:srgbClr val="002060"/>
                </a:solidFill>
              </a:rPr>
              <a:t>Act</a:t>
            </a:r>
            <a:r>
              <a:rPr lang="en-ID" sz="2000" i="1" dirty="0">
                <a:solidFill>
                  <a:srgbClr val="002060"/>
                </a:solidFill>
              </a:rPr>
              <a:t>ion</a:t>
            </a:r>
            <a:r>
              <a:rPr lang="id-ID" sz="2000" dirty="0">
                <a:solidFill>
                  <a:srgbClr val="002060"/>
                </a:solidFill>
              </a:rPr>
              <a:t>: Pimpinan Jabatan Pimpinan Tinggi (JPT) berpartisipasi aktif dalam mereview dan mendorong (</a:t>
            </a:r>
            <a:r>
              <a:rPr lang="id-ID" sz="1800" dirty="0">
                <a:solidFill>
                  <a:srgbClr val="002060"/>
                </a:solidFill>
              </a:rPr>
              <a:t>memfasilitasi) penyempurnaan renstra</a:t>
            </a:r>
          </a:p>
        </p:txBody>
      </p:sp>
    </p:spTree>
    <p:extLst>
      <p:ext uri="{BB962C8B-B14F-4D97-AF65-F5344CB8AC3E}">
        <p14:creationId xmlns:p14="http://schemas.microsoft.com/office/powerpoint/2010/main" val="2808699924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-13747"/>
            <a:ext cx="6347713" cy="1320800"/>
          </a:xfrm>
          <a:prstGeom prst="rect">
            <a:avLst/>
          </a:prstGeom>
        </p:spPr>
        <p:txBody>
          <a:bodyPr/>
          <a:lstStyle/>
          <a:p>
            <a:r>
              <a:rPr lang="id-ID" b="1" dirty="0">
                <a:solidFill>
                  <a:srgbClr val="002060"/>
                </a:solidFill>
              </a:rPr>
              <a:t>Kisi-Kisi Akuntabilitas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7128"/>
            <a:ext cx="7611035" cy="3880773"/>
          </a:xfrm>
        </p:spPr>
        <p:txBody>
          <a:bodyPr>
            <a:noAutofit/>
          </a:bodyPr>
          <a:lstStyle/>
          <a:p>
            <a:r>
              <a:rPr lang="id-ID" sz="2800" b="1" dirty="0">
                <a:solidFill>
                  <a:srgbClr val="002060"/>
                </a:solidFill>
              </a:rPr>
              <a:t>Perjanjian Kinerja</a:t>
            </a:r>
          </a:p>
          <a:p>
            <a:pPr lvl="1"/>
            <a:r>
              <a:rPr lang="id-ID" i="1" dirty="0">
                <a:solidFill>
                  <a:srgbClr val="002060"/>
                </a:solidFill>
              </a:rPr>
              <a:t>Plan</a:t>
            </a:r>
            <a:r>
              <a:rPr lang="id-ID" dirty="0">
                <a:solidFill>
                  <a:srgbClr val="002060"/>
                </a:solidFill>
              </a:rPr>
              <a:t>: seluruh pegawai telah menadatangani (memiliki) perjanjian (target) kinerja yang spesifik (berupa Perjanjian Kinerja dan SKP)</a:t>
            </a:r>
          </a:p>
          <a:p>
            <a:pPr lvl="1"/>
            <a:r>
              <a:rPr lang="id-ID" i="1" dirty="0">
                <a:solidFill>
                  <a:srgbClr val="002060"/>
                </a:solidFill>
              </a:rPr>
              <a:t>Check</a:t>
            </a:r>
            <a:r>
              <a:rPr lang="id-ID" dirty="0">
                <a:solidFill>
                  <a:srgbClr val="002060"/>
                </a:solidFill>
              </a:rPr>
              <a:t>: Perjanjian Kinerja tersebut, telah dimonitor dan dievaluasi secara periodik</a:t>
            </a:r>
          </a:p>
          <a:p>
            <a:pPr lvl="1"/>
            <a:r>
              <a:rPr lang="id-ID" i="1" dirty="0">
                <a:solidFill>
                  <a:srgbClr val="002060"/>
                </a:solidFill>
              </a:rPr>
              <a:t>Act</a:t>
            </a:r>
            <a:r>
              <a:rPr lang="id-ID" dirty="0">
                <a:solidFill>
                  <a:srgbClr val="002060"/>
                </a:solidFill>
              </a:rPr>
              <a:t>: Capaian kinerja dari PK telah dilakukan perbaikan dan dikaitkan dengan tunjangan kinerja (tunjangan kinerja diberikan sesuai dengan capain kinerja masing-masing pegawai)</a:t>
            </a:r>
          </a:p>
          <a:p>
            <a:endParaRPr lang="id-ID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849493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599" y="-25102"/>
            <a:ext cx="6347713" cy="1320800"/>
          </a:xfrm>
          <a:prstGeom prst="rect">
            <a:avLst/>
          </a:prstGeom>
        </p:spPr>
        <p:txBody>
          <a:bodyPr/>
          <a:lstStyle/>
          <a:p>
            <a:r>
              <a:rPr lang="id-ID" b="1" dirty="0">
                <a:solidFill>
                  <a:srgbClr val="002060"/>
                </a:solidFill>
              </a:rPr>
              <a:t>Kisi-Kisi Akuntabilitas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447800"/>
            <a:ext cx="7157422" cy="4593563"/>
          </a:xfrm>
        </p:spPr>
        <p:txBody>
          <a:bodyPr>
            <a:normAutofit lnSpcReduction="10000"/>
          </a:bodyPr>
          <a:lstStyle/>
          <a:p>
            <a:r>
              <a:rPr lang="id-ID" sz="2800" b="1" dirty="0">
                <a:solidFill>
                  <a:srgbClr val="002060"/>
                </a:solidFill>
              </a:rPr>
              <a:t>Akuntabilitas Anggaran</a:t>
            </a:r>
          </a:p>
          <a:p>
            <a:pPr lvl="1"/>
            <a:r>
              <a:rPr lang="id-ID" i="1" dirty="0">
                <a:solidFill>
                  <a:srgbClr val="002060"/>
                </a:solidFill>
              </a:rPr>
              <a:t>Plan</a:t>
            </a:r>
            <a:r>
              <a:rPr lang="id-ID" dirty="0">
                <a:solidFill>
                  <a:srgbClr val="002060"/>
                </a:solidFill>
              </a:rPr>
              <a:t>: Pengajuan Anggaran didahului dengan perencanaan kerja terukur, tidak terdapat alokasi anggaran untuk kegiatan-kegiatan yang tidak relevan dengan sasaran</a:t>
            </a:r>
          </a:p>
          <a:p>
            <a:pPr lvl="1"/>
            <a:r>
              <a:rPr lang="id-ID" i="1" dirty="0">
                <a:solidFill>
                  <a:srgbClr val="002060"/>
                </a:solidFill>
              </a:rPr>
              <a:t>Do</a:t>
            </a:r>
            <a:r>
              <a:rPr lang="id-ID" dirty="0">
                <a:solidFill>
                  <a:srgbClr val="002060"/>
                </a:solidFill>
              </a:rPr>
              <a:t>: Penggunaan anggaran sudah mencegah pelaksanaan kegiatan yang tidak mendukung</a:t>
            </a:r>
          </a:p>
          <a:p>
            <a:pPr lvl="1"/>
            <a:r>
              <a:rPr lang="id-ID" i="1" dirty="0">
                <a:solidFill>
                  <a:srgbClr val="002060"/>
                </a:solidFill>
              </a:rPr>
              <a:t>Act</a:t>
            </a:r>
            <a:r>
              <a:rPr lang="id-ID" dirty="0">
                <a:solidFill>
                  <a:srgbClr val="002060"/>
                </a:solidFill>
              </a:rPr>
              <a:t>: sudah ada penajaman kegiatan</a:t>
            </a:r>
          </a:p>
          <a:p>
            <a:pPr lvl="1"/>
            <a:endParaRPr lang="id-ID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757121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2277" y="-25102"/>
            <a:ext cx="7086601" cy="1320800"/>
          </a:xfrm>
          <a:prstGeom prst="rect">
            <a:avLst/>
          </a:prstGeom>
        </p:spPr>
        <p:txBody>
          <a:bodyPr/>
          <a:lstStyle/>
          <a:p>
            <a:r>
              <a:rPr lang="id-ID" b="1" dirty="0">
                <a:solidFill>
                  <a:srgbClr val="002060"/>
                </a:solidFill>
              </a:rPr>
              <a:t>Kisi-Kisi Penguatan Pengawasan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295400"/>
            <a:ext cx="6818556" cy="4745963"/>
          </a:xfrm>
        </p:spPr>
        <p:txBody>
          <a:bodyPr>
            <a:normAutofit/>
          </a:bodyPr>
          <a:lstStyle/>
          <a:p>
            <a:r>
              <a:rPr lang="id-ID" sz="2800" b="1" dirty="0">
                <a:solidFill>
                  <a:srgbClr val="002060"/>
                </a:solidFill>
              </a:rPr>
              <a:t>Penguatan integritas</a:t>
            </a:r>
          </a:p>
          <a:p>
            <a:pPr lvl="1"/>
            <a:r>
              <a:rPr lang="id-ID" dirty="0">
                <a:solidFill>
                  <a:srgbClr val="002060"/>
                </a:solidFill>
              </a:rPr>
              <a:t>Pengendalian gratifikasi</a:t>
            </a:r>
          </a:p>
          <a:p>
            <a:pPr lvl="1"/>
            <a:r>
              <a:rPr lang="id-ID" i="1" dirty="0">
                <a:solidFill>
                  <a:srgbClr val="002060"/>
                </a:solidFill>
              </a:rPr>
              <a:t>Whistle-Blowing System</a:t>
            </a:r>
            <a:r>
              <a:rPr lang="id-ID" dirty="0">
                <a:solidFill>
                  <a:srgbClr val="002060"/>
                </a:solidFill>
              </a:rPr>
              <a:t> (WBS)</a:t>
            </a:r>
          </a:p>
          <a:p>
            <a:pPr lvl="1"/>
            <a:r>
              <a:rPr lang="id-ID" dirty="0">
                <a:solidFill>
                  <a:srgbClr val="002060"/>
                </a:solidFill>
              </a:rPr>
              <a:t>Penanganan benturan kepentingan</a:t>
            </a:r>
          </a:p>
          <a:p>
            <a:pPr lvl="1"/>
            <a:r>
              <a:rPr lang="id-ID" dirty="0">
                <a:solidFill>
                  <a:srgbClr val="002060"/>
                </a:solidFill>
              </a:rPr>
              <a:t>Zona Integritas</a:t>
            </a:r>
          </a:p>
          <a:p>
            <a:pPr lvl="1"/>
            <a:r>
              <a:rPr lang="id-ID" dirty="0">
                <a:solidFill>
                  <a:srgbClr val="002060"/>
                </a:solidFill>
              </a:rPr>
              <a:t>Laporan harta kekayaan</a:t>
            </a:r>
          </a:p>
          <a:p>
            <a:r>
              <a:rPr lang="id-ID" sz="2800" b="1" dirty="0">
                <a:solidFill>
                  <a:srgbClr val="002060"/>
                </a:solidFill>
              </a:rPr>
              <a:t>SPIP</a:t>
            </a:r>
          </a:p>
          <a:p>
            <a:pPr lvl="1"/>
            <a:r>
              <a:rPr lang="id-ID" dirty="0">
                <a:solidFill>
                  <a:srgbClr val="002060"/>
                </a:solidFill>
              </a:rPr>
              <a:t>SPIP</a:t>
            </a:r>
          </a:p>
          <a:p>
            <a:pPr lvl="1"/>
            <a:r>
              <a:rPr lang="id-ID" dirty="0">
                <a:solidFill>
                  <a:srgbClr val="002060"/>
                </a:solidFill>
              </a:rPr>
              <a:t>Manajemen risiko</a:t>
            </a:r>
          </a:p>
        </p:txBody>
      </p:sp>
    </p:spTree>
    <p:extLst>
      <p:ext uri="{BB962C8B-B14F-4D97-AF65-F5344CB8AC3E}">
        <p14:creationId xmlns:p14="http://schemas.microsoft.com/office/powerpoint/2010/main" val="700558709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599" y="-396239"/>
            <a:ext cx="6347713" cy="1320800"/>
          </a:xfrm>
          <a:prstGeom prst="rect">
            <a:avLst/>
          </a:prstGeom>
        </p:spPr>
        <p:txBody>
          <a:bodyPr/>
          <a:lstStyle/>
          <a:p>
            <a:r>
              <a:rPr lang="id-ID" b="1" dirty="0">
                <a:solidFill>
                  <a:srgbClr val="002060"/>
                </a:solidFill>
              </a:rPr>
              <a:t>Kisi-Kisi Penguatan Pengawasan</a:t>
            </a:r>
            <a:endParaRPr lang="id-ID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267707"/>
            <a:ext cx="6705601" cy="3880773"/>
          </a:xfrm>
        </p:spPr>
        <p:txBody>
          <a:bodyPr>
            <a:normAutofit/>
          </a:bodyPr>
          <a:lstStyle/>
          <a:p>
            <a:r>
              <a:rPr lang="id-ID" sz="2400" b="1" dirty="0">
                <a:solidFill>
                  <a:srgbClr val="002060"/>
                </a:solidFill>
              </a:rPr>
              <a:t>Penanganan Pengaduan Masyarakat	</a:t>
            </a:r>
          </a:p>
          <a:p>
            <a:pPr lvl="1"/>
            <a:r>
              <a:rPr lang="id-ID" sz="2400" dirty="0">
                <a:solidFill>
                  <a:srgbClr val="002060"/>
                </a:solidFill>
              </a:rPr>
              <a:t>Penanganan pengaduan masyarakat</a:t>
            </a:r>
          </a:p>
          <a:p>
            <a:r>
              <a:rPr lang="id-ID" sz="2400" b="1" dirty="0">
                <a:solidFill>
                  <a:srgbClr val="002060"/>
                </a:solidFill>
              </a:rPr>
              <a:t>Aparat Pengawasan Internal Pemerintah</a:t>
            </a:r>
          </a:p>
          <a:p>
            <a:pPr lvl="1"/>
            <a:r>
              <a:rPr lang="id-ID" sz="2400" dirty="0">
                <a:solidFill>
                  <a:srgbClr val="002060"/>
                </a:solidFill>
              </a:rPr>
              <a:t>Independensi</a:t>
            </a:r>
          </a:p>
          <a:p>
            <a:pPr lvl="1"/>
            <a:r>
              <a:rPr lang="id-ID" sz="2400" dirty="0">
                <a:solidFill>
                  <a:srgbClr val="002060"/>
                </a:solidFill>
              </a:rPr>
              <a:t>Profesionalisme</a:t>
            </a:r>
          </a:p>
          <a:p>
            <a:pPr lvl="1"/>
            <a:r>
              <a:rPr lang="id-ID" sz="2400" dirty="0">
                <a:solidFill>
                  <a:srgbClr val="002060"/>
                </a:solidFill>
              </a:rPr>
              <a:t>Proses bisnis</a:t>
            </a:r>
          </a:p>
          <a:p>
            <a:pPr lvl="1"/>
            <a:r>
              <a:rPr lang="id-ID" sz="2400" dirty="0">
                <a:solidFill>
                  <a:srgbClr val="002060"/>
                </a:solidFill>
              </a:rPr>
              <a:t>Tindak lanjut hasil pemeriksaan</a:t>
            </a:r>
          </a:p>
          <a:p>
            <a:endParaRPr lang="id-ID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53816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71862" y="-101600"/>
            <a:ext cx="6360459" cy="1320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id-ID" b="1" dirty="0">
                <a:solidFill>
                  <a:srgbClr val="002060"/>
                </a:solidFill>
              </a:rPr>
              <a:t>Kisi-Kisi Area Peningkatan Kualitas Pelayanan Publik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8074" y="1219200"/>
            <a:ext cx="8001000" cy="4568163"/>
          </a:xfrm>
        </p:spPr>
        <p:txBody>
          <a:bodyPr>
            <a:noAutofit/>
          </a:bodyPr>
          <a:lstStyle/>
          <a:p>
            <a:r>
              <a:rPr lang="id-ID" sz="2400" b="1" dirty="0">
                <a:solidFill>
                  <a:srgbClr val="002060"/>
                </a:solidFill>
              </a:rPr>
              <a:t>Kebijakan Pelayanan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Standar pelayanan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Publikasi maklumat pelayanan</a:t>
            </a:r>
          </a:p>
          <a:p>
            <a:r>
              <a:rPr lang="id-ID" sz="2400" b="1" dirty="0">
                <a:solidFill>
                  <a:srgbClr val="002060"/>
                </a:solidFill>
              </a:rPr>
              <a:t>Profesionalisme SDM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Kompetensi pelaksana layanan</a:t>
            </a:r>
          </a:p>
          <a:p>
            <a:r>
              <a:rPr lang="id-ID" sz="2400" b="1" dirty="0">
                <a:solidFill>
                  <a:srgbClr val="002060"/>
                </a:solidFill>
              </a:rPr>
              <a:t>Sarana dan Prasarana Pelayanan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Tersedianya fasilitas layanan yang memadai dan mengakomodir kebutuhan pengguna layanan</a:t>
            </a:r>
          </a:p>
          <a:p>
            <a:r>
              <a:rPr lang="id-ID" sz="2400" b="1" dirty="0">
                <a:solidFill>
                  <a:srgbClr val="002060"/>
                </a:solidFill>
              </a:rPr>
              <a:t>Sistem Informasi Pelayanan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Pemanfaatan teknologi informasi dan komunikasi</a:t>
            </a:r>
          </a:p>
          <a:p>
            <a:r>
              <a:rPr lang="id-ID" sz="2400" b="1" dirty="0">
                <a:solidFill>
                  <a:srgbClr val="002060"/>
                </a:solidFill>
              </a:rPr>
              <a:t>Konsultasi dan Pengaduan</a:t>
            </a:r>
          </a:p>
          <a:p>
            <a:pPr lvl="1"/>
            <a:r>
              <a:rPr lang="id-ID" sz="2000" dirty="0">
                <a:solidFill>
                  <a:srgbClr val="002060"/>
                </a:solidFill>
              </a:rPr>
              <a:t>Pengelolaan pengaduan pelayanan untuk perbaikan kualitas pelayanan</a:t>
            </a:r>
          </a:p>
        </p:txBody>
      </p:sp>
    </p:spTree>
    <p:extLst>
      <p:ext uri="{BB962C8B-B14F-4D97-AF65-F5344CB8AC3E}">
        <p14:creationId xmlns:p14="http://schemas.microsoft.com/office/powerpoint/2010/main" val="1248485649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7" descr="Cit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2180809"/>
            <a:ext cx="9144000" cy="3156495"/>
          </a:xfrm>
          <a:prstGeom prst="rect">
            <a:avLst/>
          </a:prstGeom>
          <a:solidFill>
            <a:srgbClr val="BF4D00"/>
          </a:solidFill>
          <a:ln w="9525">
            <a:solidFill>
              <a:srgbClr val="D77C01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436" name="Picture 5" descr="City.png"/>
          <p:cNvSpPr>
            <a:spLocks noChangeAspect="1"/>
          </p:cNvSpPr>
          <p:nvPr/>
        </p:nvSpPr>
        <p:spPr bwMode="auto">
          <a:xfrm>
            <a:off x="0" y="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d-ID" sz="1800">
              <a:solidFill>
                <a:prstClr val="black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2343955"/>
            <a:ext cx="8686800" cy="2609045"/>
          </a:xfrm>
          <a:prstGeom prst="rect">
            <a:avLst/>
          </a:prstGeom>
          <a:noFill/>
        </p:spPr>
        <p:txBody>
          <a:bodyPr anchor="ctr"/>
          <a:lstStyle/>
          <a:p>
            <a:pPr marL="357188" indent="-15875" algn="ctr">
              <a:defRPr/>
            </a:pPr>
            <a:r>
              <a:rPr lang="id-ID" sz="3600" b="1" dirty="0">
                <a:solidFill>
                  <a:srgbClr val="FFFFFF"/>
                </a:solidFill>
                <a:cs typeface="Calibri"/>
              </a:rPr>
              <a:t>PEMBANGUNAN  ZONA INTEGRITAS</a:t>
            </a:r>
          </a:p>
          <a:p>
            <a:pPr marL="357188" indent="-15875" algn="ctr">
              <a:defRPr/>
            </a:pPr>
            <a:r>
              <a:rPr lang="id-ID" altLang="id-ID" sz="2800" b="1" dirty="0">
                <a:solidFill>
                  <a:srgbClr val="FFFFFF"/>
                </a:solidFill>
                <a:cs typeface="Tahoma" panose="020B0604030504040204" pitchFamily="34" charset="0"/>
              </a:rPr>
              <a:t>MENUJU WILAYAH BEBAS KORUPSI </a:t>
            </a:r>
          </a:p>
          <a:p>
            <a:pPr marL="357188" indent="-15875" algn="ctr">
              <a:defRPr/>
            </a:pPr>
            <a:r>
              <a:rPr lang="id-ID" altLang="id-ID" sz="2800" b="1" dirty="0">
                <a:solidFill>
                  <a:srgbClr val="FFFFFF"/>
                </a:solidFill>
                <a:cs typeface="Tahoma" panose="020B0604030504040204" pitchFamily="34" charset="0"/>
              </a:rPr>
              <a:t>DAN WILAYAH BIROKRASI BERSIH MELAYANI</a:t>
            </a:r>
          </a:p>
          <a:p>
            <a:pPr marL="357188" indent="-15875" algn="ctr">
              <a:defRPr/>
            </a:pPr>
            <a:r>
              <a:rPr lang="id-ID" altLang="id-ID" sz="2800" b="1" dirty="0">
                <a:solidFill>
                  <a:srgbClr val="FFFFFF"/>
                </a:solidFill>
                <a:cs typeface="Tahoma" panose="020B0604030504040204" pitchFamily="34" charset="0"/>
              </a:rPr>
              <a:t>PER MENPAN DAN REFORMASI BIROKASI </a:t>
            </a:r>
          </a:p>
          <a:p>
            <a:pPr marL="357188" indent="-15875" algn="ctr">
              <a:defRPr/>
            </a:pPr>
            <a:r>
              <a:rPr lang="id-ID" altLang="id-ID" sz="2800" b="1" dirty="0">
                <a:solidFill>
                  <a:srgbClr val="FFFFFF"/>
                </a:solidFill>
                <a:cs typeface="Tahoma" panose="020B0604030504040204" pitchFamily="34" charset="0"/>
              </a:rPr>
              <a:t>NOMOR  52 TAHUN 2014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E169A4-EFE8-4934-B493-0026902DFF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896649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55672"/>
          </a:xfrm>
        </p:spPr>
        <p:txBody>
          <a:bodyPr/>
          <a:lstStyle/>
          <a:p>
            <a:r>
              <a:rPr lang="id-ID" sz="3600" dirty="0"/>
              <a:t>DEFINISI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25</a:t>
            </a:fld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75010523"/>
              </p:ext>
            </p:extLst>
          </p:nvPr>
        </p:nvGraphicFramePr>
        <p:xfrm>
          <a:off x="457200" y="1383553"/>
          <a:ext cx="8229600" cy="523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4534860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55672"/>
          </a:xfrm>
        </p:spPr>
        <p:txBody>
          <a:bodyPr/>
          <a:lstStyle/>
          <a:p>
            <a:r>
              <a:rPr lang="id-ID" sz="3600" dirty="0"/>
              <a:t>DEFINISI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26</a:t>
            </a:fld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383754862"/>
              </p:ext>
            </p:extLst>
          </p:nvPr>
        </p:nvGraphicFramePr>
        <p:xfrm>
          <a:off x="457200" y="1383553"/>
          <a:ext cx="8229600" cy="523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4534860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55672"/>
          </a:xfrm>
        </p:spPr>
        <p:txBody>
          <a:bodyPr/>
          <a:lstStyle/>
          <a:p>
            <a:r>
              <a:rPr lang="id-ID" sz="3600" dirty="0"/>
              <a:t>DEFINISI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27</a:t>
            </a:fld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75010523"/>
              </p:ext>
            </p:extLst>
          </p:nvPr>
        </p:nvGraphicFramePr>
        <p:xfrm>
          <a:off x="457200" y="1383553"/>
          <a:ext cx="8229600" cy="523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4534860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55672"/>
          </a:xfrm>
        </p:spPr>
        <p:txBody>
          <a:bodyPr/>
          <a:lstStyle/>
          <a:p>
            <a:r>
              <a:rPr lang="id-ID" sz="2400" dirty="0"/>
              <a:t>WILAYAH BEBAS KORUPSI DAN </a:t>
            </a:r>
            <a:br>
              <a:rPr lang="id-ID" sz="2400" dirty="0"/>
            </a:br>
            <a:r>
              <a:rPr lang="id-ID" sz="2400" dirty="0"/>
              <a:t>WILAYAH BIROKRASI BERSIH MELAYANI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28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51736"/>
            <a:ext cx="5888634" cy="45957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80304" y="2261826"/>
            <a:ext cx="23409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>
                <a:solidFill>
                  <a:schemeClr val="accent3"/>
                </a:solidFill>
              </a:rPr>
              <a:t>Wilayah Bebas Korupsi (WBK) dan </a:t>
            </a:r>
          </a:p>
          <a:p>
            <a:r>
              <a:rPr lang="id-ID" b="1" dirty="0">
                <a:solidFill>
                  <a:schemeClr val="accent3"/>
                </a:solidFill>
              </a:rPr>
              <a:t>Wilayah Birokrasi Bersih Melayani (WBBM)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80304" y="3739154"/>
            <a:ext cx="2340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Merupakan predikat yang diberikan kepada unit kerja pada instansi pemerintah yang memenuhi indikasi bebas dari korupsi dan melayani publik dengan baik</a:t>
            </a:r>
          </a:p>
        </p:txBody>
      </p:sp>
    </p:spTree>
    <p:extLst>
      <p:ext uri="{BB962C8B-B14F-4D97-AF65-F5344CB8AC3E}">
        <p14:creationId xmlns:p14="http://schemas.microsoft.com/office/powerpoint/2010/main" val="1183407929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26315"/>
          </a:xfrm>
        </p:spPr>
        <p:txBody>
          <a:bodyPr>
            <a:noAutofit/>
          </a:bodyPr>
          <a:lstStyle/>
          <a:p>
            <a:r>
              <a:rPr lang="en-US" sz="2800" dirty="0"/>
              <a:t>TAHAPAN </a:t>
            </a:r>
            <a:r>
              <a:rPr lang="id-ID" sz="2800" dirty="0"/>
              <a:t>PEMBANGUNAN</a:t>
            </a:r>
            <a:br>
              <a:rPr lang="id-ID" sz="2800" dirty="0"/>
            </a:br>
            <a:r>
              <a:rPr lang="id-ID" sz="2800" dirty="0"/>
              <a:t>ZONA INTEGRITAS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29</a:t>
            </a:fld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0196596"/>
              </p:ext>
            </p:extLst>
          </p:nvPr>
        </p:nvGraphicFramePr>
        <p:xfrm>
          <a:off x="779462" y="1056289"/>
          <a:ext cx="7581901" cy="5565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2143268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55672"/>
          </a:xfrm>
        </p:spPr>
        <p:txBody>
          <a:bodyPr/>
          <a:lstStyle/>
          <a:p>
            <a:r>
              <a:rPr lang="id-ID" sz="3600" dirty="0"/>
              <a:t>TAHAPAN PROSES PEMBANGUNAN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30</a:t>
            </a:fld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415091998"/>
              </p:ext>
            </p:extLst>
          </p:nvPr>
        </p:nvGraphicFramePr>
        <p:xfrm>
          <a:off x="134471" y="1210234"/>
          <a:ext cx="8875057" cy="5647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7201155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55672"/>
          </a:xfrm>
        </p:spPr>
        <p:txBody>
          <a:bodyPr/>
          <a:lstStyle/>
          <a:p>
            <a:r>
              <a:rPr lang="id-ID" sz="3600" dirty="0"/>
              <a:t>PROSES PENILAIAN DAN PENETAPAN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31</a:t>
            </a:fld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28625" y="2276872"/>
            <a:ext cx="8247830" cy="2895203"/>
            <a:chOff x="428625" y="2276872"/>
            <a:chExt cx="8247830" cy="2895203"/>
          </a:xfrm>
        </p:grpSpPr>
        <p:sp>
          <p:nvSpPr>
            <p:cNvPr id="7" name="Rounded Rectangle 6"/>
            <p:cNvSpPr/>
            <p:nvPr/>
          </p:nvSpPr>
          <p:spPr>
            <a:xfrm>
              <a:off x="428625" y="2852738"/>
              <a:ext cx="1500188" cy="136842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dirty="0"/>
                <a:t>Unit Kerja </a:t>
              </a:r>
              <a:r>
                <a:rPr lang="id-ID" sz="1400" dirty="0"/>
                <a:t>Percontohan 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203450" y="2852738"/>
              <a:ext cx="1431925" cy="1368425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dirty="0"/>
                <a:t>Penilaian TPI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3916363" y="2276872"/>
              <a:ext cx="1431925" cy="82827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600" b="1" dirty="0"/>
                <a:t>Pemenuhan Indikator Hasil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924300" y="3968750"/>
              <a:ext cx="1431925" cy="90041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600" b="1" dirty="0"/>
                <a:t>Pemenuhan Indikator Proses</a:t>
              </a:r>
            </a:p>
          </p:txBody>
        </p:sp>
        <p:sp>
          <p:nvSpPr>
            <p:cNvPr id="11" name="TextBox 28"/>
            <p:cNvSpPr txBox="1">
              <a:spLocks noChangeArrowheads="1"/>
            </p:cNvSpPr>
            <p:nvPr/>
          </p:nvSpPr>
          <p:spPr bwMode="auto">
            <a:xfrm>
              <a:off x="4010025" y="3352800"/>
              <a:ext cx="126047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 b="1">
                  <a:latin typeface="Century Gothic" panose="020B0502020202020204" pitchFamily="34" charset="0"/>
                </a:rPr>
                <a:t>Reviu TPN</a:t>
              </a:r>
            </a:p>
          </p:txBody>
        </p:sp>
        <p:sp>
          <p:nvSpPr>
            <p:cNvPr id="12" name="Up Arrow 11"/>
            <p:cNvSpPr/>
            <p:nvPr/>
          </p:nvSpPr>
          <p:spPr>
            <a:xfrm>
              <a:off x="4167188" y="3227388"/>
              <a:ext cx="928687" cy="174625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13" name="Up Arrow 12"/>
            <p:cNvSpPr/>
            <p:nvPr/>
          </p:nvSpPr>
          <p:spPr>
            <a:xfrm rot="10800000">
              <a:off x="4146550" y="3686175"/>
              <a:ext cx="928688" cy="174625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14" name="Chevron 13"/>
            <p:cNvSpPr/>
            <p:nvPr/>
          </p:nvSpPr>
          <p:spPr>
            <a:xfrm>
              <a:off x="5270500" y="3176588"/>
              <a:ext cx="287338" cy="684212"/>
            </a:xfrm>
            <a:prstGeom prst="chevr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5" name="Chevron 14"/>
            <p:cNvSpPr/>
            <p:nvPr/>
          </p:nvSpPr>
          <p:spPr>
            <a:xfrm rot="10800000">
              <a:off x="3721100" y="3176588"/>
              <a:ext cx="288925" cy="684212"/>
            </a:xfrm>
            <a:prstGeom prst="chevr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867400" y="2852738"/>
              <a:ext cx="1152525" cy="46196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400" b="1" dirty="0"/>
                <a:t>MEMENUHI SYARAT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867400" y="3487738"/>
              <a:ext cx="1152525" cy="46196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000" b="1" dirty="0"/>
                <a:t>TIDAK MEMENUHI SYARAT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451724" y="2276872"/>
              <a:ext cx="1224731" cy="712391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600" b="1" dirty="0"/>
                <a:t>MWBK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7451724" y="3159124"/>
              <a:ext cx="1224731" cy="614363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600" b="1" dirty="0"/>
                <a:t>MWBBM</a:t>
              </a:r>
            </a:p>
          </p:txBody>
        </p:sp>
        <p:sp>
          <p:nvSpPr>
            <p:cNvPr id="20" name="Right Arrow 19"/>
            <p:cNvSpPr/>
            <p:nvPr/>
          </p:nvSpPr>
          <p:spPr>
            <a:xfrm>
              <a:off x="7019925" y="2852738"/>
              <a:ext cx="431800" cy="461962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21" name="U-Turn Arrow 20"/>
            <p:cNvSpPr/>
            <p:nvPr/>
          </p:nvSpPr>
          <p:spPr>
            <a:xfrm rot="10800000">
              <a:off x="1042988" y="4133850"/>
              <a:ext cx="5545137" cy="1038225"/>
            </a:xfrm>
            <a:prstGeom prst="uturnArrow">
              <a:avLst>
                <a:gd name="adj1" fmla="val 13990"/>
                <a:gd name="adj2" fmla="val 25000"/>
                <a:gd name="adj3" fmla="val 25000"/>
                <a:gd name="adj4" fmla="val 44973"/>
                <a:gd name="adj5" fmla="val 750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22" name="Chevron 21"/>
            <p:cNvSpPr/>
            <p:nvPr/>
          </p:nvSpPr>
          <p:spPr>
            <a:xfrm>
              <a:off x="1928813" y="3286125"/>
              <a:ext cx="288925" cy="684213"/>
            </a:xfrm>
            <a:prstGeom prst="chevr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47468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4501139"/>
              </p:ext>
            </p:extLst>
          </p:nvPr>
        </p:nvGraphicFramePr>
        <p:xfrm>
          <a:off x="457200" y="1066800"/>
          <a:ext cx="82296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66656"/>
          </a:xfrm>
        </p:spPr>
        <p:txBody>
          <a:bodyPr/>
          <a:lstStyle/>
          <a:p>
            <a:r>
              <a:rPr lang="id-ID" dirty="0"/>
              <a:t>6 AREA PERUBAHAN ZONA INTEGRITAS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32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30148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32112"/>
            <a:ext cx="6976717" cy="75567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id-ID" sz="3600" u="sng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37248" y="91352"/>
            <a:ext cx="58578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8" name="Rectangle 7"/>
          <p:cNvSpPr/>
          <p:nvPr/>
        </p:nvSpPr>
        <p:spPr>
          <a:xfrm>
            <a:off x="1963744" y="1446664"/>
            <a:ext cx="3349806" cy="110558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Instansi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Pemerintah</a:t>
            </a:r>
            <a:r>
              <a:rPr lang="en-US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Kementerian</a:t>
            </a:r>
            <a:r>
              <a:rPr lang="en-US" b="1" dirty="0">
                <a:solidFill>
                  <a:schemeClr val="tx1"/>
                </a:solidFill>
              </a:rPr>
              <a:t>/</a:t>
            </a:r>
            <a:r>
              <a:rPr lang="en-US" b="1" dirty="0" err="1">
                <a:solidFill>
                  <a:schemeClr val="tx1"/>
                </a:solidFill>
              </a:rPr>
              <a:t>Lembaga</a:t>
            </a:r>
            <a:r>
              <a:rPr lang="en-US" b="1" dirty="0">
                <a:solidFill>
                  <a:schemeClr val="tx1"/>
                </a:solidFill>
              </a:rPr>
              <a:t>/</a:t>
            </a:r>
            <a:r>
              <a:rPr lang="en-US" b="1" dirty="0" err="1">
                <a:solidFill>
                  <a:schemeClr val="tx1"/>
                </a:solidFill>
              </a:rPr>
              <a:t>Pemda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714325" y="1446664"/>
            <a:ext cx="3307227" cy="110558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Unit </a:t>
            </a:r>
            <a:r>
              <a:rPr lang="en-US" b="1" dirty="0" err="1">
                <a:solidFill>
                  <a:schemeClr val="tx1"/>
                </a:solidFill>
              </a:rPr>
              <a:t>Kerja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Pelayanan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err="1">
                <a:solidFill>
                  <a:schemeClr val="tx1"/>
                </a:solidFill>
              </a:rPr>
              <a:t>Instansi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Pemerintah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contoh</a:t>
            </a:r>
            <a:r>
              <a:rPr lang="en-US" b="1" dirty="0">
                <a:solidFill>
                  <a:schemeClr val="tx1"/>
                </a:solidFill>
              </a:rPr>
              <a:t>: </a:t>
            </a:r>
            <a:r>
              <a:rPr lang="id-ID" b="1" dirty="0">
                <a:solidFill>
                  <a:schemeClr val="tx1"/>
                </a:solidFill>
              </a:rPr>
              <a:t>Kantor Pelayanan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dsb</a:t>
            </a:r>
            <a:r>
              <a:rPr lang="en-US" b="1" dirty="0">
                <a:solidFill>
                  <a:schemeClr val="tx1"/>
                </a:solidFill>
              </a:rPr>
              <a:t>)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963744" y="169584"/>
            <a:ext cx="7071456" cy="548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EVALUASI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963744" y="718224"/>
            <a:ext cx="3349806" cy="5608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REFORMASI BIROKRASI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727973" y="718224"/>
            <a:ext cx="3307227" cy="5608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ZONA INTEGRITAS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(MENUJU WBK/WBBM)</a:t>
            </a:r>
          </a:p>
        </p:txBody>
      </p:sp>
      <p:sp>
        <p:nvSpPr>
          <p:cNvPr id="2" name="Rectangle 1"/>
          <p:cNvSpPr/>
          <p:nvPr/>
        </p:nvSpPr>
        <p:spPr>
          <a:xfrm>
            <a:off x="1975120" y="2729816"/>
            <a:ext cx="3352078" cy="354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Proses (8 Area)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727972" y="2743464"/>
            <a:ext cx="3343321" cy="354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Proses (6 Area)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665184" y="4339026"/>
            <a:ext cx="1655182" cy="354566"/>
          </a:xfrm>
          <a:prstGeom prst="rect">
            <a:avLst/>
          </a:prstGeom>
          <a:solidFill>
            <a:srgbClr val="EF41C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solidFill>
                  <a:schemeClr val="bg1"/>
                </a:solidFill>
              </a:rPr>
              <a:t>Peraturan</a:t>
            </a:r>
            <a:r>
              <a:rPr lang="en-US" sz="11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1100" b="1" dirty="0" err="1">
                <a:solidFill>
                  <a:schemeClr val="bg1"/>
                </a:solidFill>
              </a:rPr>
              <a:t>Perundang-undangan</a:t>
            </a:r>
            <a:r>
              <a:rPr lang="en-US" sz="1100" b="1" dirty="0">
                <a:solidFill>
                  <a:schemeClr val="bg1"/>
                </a:solidFill>
              </a:rPr>
              <a:t> (5)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975120" y="4339026"/>
            <a:ext cx="1655182" cy="354566"/>
          </a:xfrm>
          <a:prstGeom prst="rect">
            <a:avLst/>
          </a:prstGeom>
          <a:solidFill>
            <a:srgbClr val="EF41C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bg1"/>
                </a:solidFill>
              </a:rPr>
              <a:t>Organisasi</a:t>
            </a:r>
            <a:r>
              <a:rPr lang="en-US" sz="1200" b="1" dirty="0">
                <a:solidFill>
                  <a:schemeClr val="bg1"/>
                </a:solidFill>
              </a:rPr>
              <a:t> (</a:t>
            </a:r>
            <a:r>
              <a:rPr lang="en-US" sz="1200" dirty="0">
                <a:solidFill>
                  <a:schemeClr val="bg1"/>
                </a:solidFill>
              </a:rPr>
              <a:t>6)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716944" y="3170814"/>
            <a:ext cx="1655182" cy="354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Manajemen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Perubahan</a:t>
            </a:r>
            <a:r>
              <a:rPr lang="en-US" sz="1200" dirty="0">
                <a:solidFill>
                  <a:schemeClr val="bg1"/>
                </a:solidFill>
              </a:rPr>
              <a:t> (5)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716944" y="3562059"/>
            <a:ext cx="1655182" cy="354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Tatalaksana</a:t>
            </a:r>
            <a:r>
              <a:rPr lang="en-US" sz="1200" dirty="0">
                <a:solidFill>
                  <a:schemeClr val="bg1"/>
                </a:solidFill>
              </a:rPr>
              <a:t> (5)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714325" y="3954892"/>
            <a:ext cx="1655182" cy="354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Manajemen</a:t>
            </a:r>
            <a:r>
              <a:rPr lang="en-US" sz="1200" dirty="0">
                <a:solidFill>
                  <a:schemeClr val="bg1"/>
                </a:solidFill>
              </a:rPr>
              <a:t> SDM (15)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413840" y="3161710"/>
            <a:ext cx="1655182" cy="354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Akuntabilitas</a:t>
            </a:r>
            <a:r>
              <a:rPr lang="en-US" sz="1200" dirty="0">
                <a:solidFill>
                  <a:schemeClr val="bg1"/>
                </a:solidFill>
              </a:rPr>
              <a:t> (10)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413840" y="3550401"/>
            <a:ext cx="1655182" cy="354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Pengawasan</a:t>
            </a:r>
            <a:r>
              <a:rPr lang="en-US" sz="1200" dirty="0">
                <a:solidFill>
                  <a:schemeClr val="bg1"/>
                </a:solidFill>
              </a:rPr>
              <a:t> (15)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411568" y="3945506"/>
            <a:ext cx="1659726" cy="354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Pelayanan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Publik</a:t>
            </a:r>
            <a:r>
              <a:rPr lang="en-US" sz="1200" dirty="0">
                <a:solidFill>
                  <a:schemeClr val="bg1"/>
                </a:solidFill>
              </a:rPr>
              <a:t> (10)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963744" y="4825053"/>
            <a:ext cx="3352078" cy="3061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bg1"/>
                </a:solidFill>
              </a:rPr>
              <a:t>Hasil</a:t>
            </a:r>
            <a:r>
              <a:rPr lang="en-US" b="1" dirty="0">
                <a:solidFill>
                  <a:schemeClr val="bg1"/>
                </a:solidFill>
              </a:rPr>
              <a:t> (3 </a:t>
            </a:r>
            <a:r>
              <a:rPr lang="en-US" b="1" dirty="0" err="1">
                <a:solidFill>
                  <a:schemeClr val="bg1"/>
                </a:solidFill>
              </a:rPr>
              <a:t>Sasaran</a:t>
            </a:r>
            <a:r>
              <a:rPr lang="en-US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961472" y="5191872"/>
            <a:ext cx="1655182" cy="855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5250" indent="-95250">
              <a:buFont typeface="+mj-lt"/>
              <a:buAutoNum type="arabicPeriod"/>
            </a:pPr>
            <a:r>
              <a:rPr lang="en-US" sz="1100" dirty="0" err="1">
                <a:solidFill>
                  <a:schemeClr val="bg1"/>
                </a:solidFill>
              </a:rPr>
              <a:t>Nilai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Akuntabilitas</a:t>
            </a:r>
            <a:r>
              <a:rPr lang="en-US" sz="1100" dirty="0">
                <a:solidFill>
                  <a:schemeClr val="bg1"/>
                </a:solidFill>
              </a:rPr>
              <a:t> (14)</a:t>
            </a:r>
          </a:p>
          <a:p>
            <a:pPr marL="95250" indent="-95250"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</a:rPr>
              <a:t>Survey </a:t>
            </a:r>
            <a:r>
              <a:rPr lang="en-US" sz="1100" dirty="0" err="1">
                <a:solidFill>
                  <a:schemeClr val="bg1"/>
                </a:solidFill>
              </a:rPr>
              <a:t>Integritas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Organisasi</a:t>
            </a:r>
            <a:r>
              <a:rPr lang="en-US" sz="1100" dirty="0">
                <a:solidFill>
                  <a:schemeClr val="bg1"/>
                </a:solidFill>
              </a:rPr>
              <a:t> (Internal) (6)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651536" y="5692702"/>
            <a:ext cx="1655182" cy="354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bg1"/>
                </a:solidFill>
              </a:rPr>
              <a:t>Survei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Persepsi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Pelayanan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Publik</a:t>
            </a:r>
            <a:r>
              <a:rPr lang="en-US" sz="1100" dirty="0">
                <a:solidFill>
                  <a:schemeClr val="bg1"/>
                </a:solidFill>
              </a:rPr>
              <a:t> (</a:t>
            </a:r>
            <a:r>
              <a:rPr lang="en-US" sz="1100" dirty="0" err="1">
                <a:solidFill>
                  <a:schemeClr val="bg1"/>
                </a:solidFill>
              </a:rPr>
              <a:t>Eksternal</a:t>
            </a:r>
            <a:r>
              <a:rPr lang="en-US" sz="1100" dirty="0">
                <a:solidFill>
                  <a:schemeClr val="bg1"/>
                </a:solidFill>
              </a:rPr>
              <a:t>) (10)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646992" y="5191723"/>
            <a:ext cx="1655182" cy="4278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5250" indent="-95250">
              <a:buFont typeface="+mj-lt"/>
              <a:buAutoNum type="arabicPeriod"/>
            </a:pPr>
            <a:r>
              <a:rPr lang="en-US" sz="1050" dirty="0" err="1">
                <a:solidFill>
                  <a:schemeClr val="bg1"/>
                </a:solidFill>
              </a:rPr>
              <a:t>Opini</a:t>
            </a:r>
            <a:r>
              <a:rPr lang="en-US" sz="1050" dirty="0">
                <a:solidFill>
                  <a:schemeClr val="bg1"/>
                </a:solidFill>
              </a:rPr>
              <a:t> BPK</a:t>
            </a:r>
            <a:r>
              <a:rPr lang="id-ID" sz="1050" dirty="0">
                <a:solidFill>
                  <a:schemeClr val="bg1"/>
                </a:solidFill>
              </a:rPr>
              <a:t> </a:t>
            </a:r>
            <a:r>
              <a:rPr lang="en-AU" sz="1050" dirty="0">
                <a:solidFill>
                  <a:schemeClr val="bg1"/>
                </a:solidFill>
              </a:rPr>
              <a:t>(</a:t>
            </a:r>
            <a:r>
              <a:rPr lang="id-ID" sz="1050" dirty="0">
                <a:solidFill>
                  <a:schemeClr val="bg1"/>
                </a:solidFill>
              </a:rPr>
              <a:t>3</a:t>
            </a:r>
            <a:r>
              <a:rPr lang="en-AU" sz="1050" dirty="0">
                <a:solidFill>
                  <a:schemeClr val="bg1"/>
                </a:solidFill>
              </a:rPr>
              <a:t>)</a:t>
            </a:r>
            <a:endParaRPr lang="en-US" sz="1050" dirty="0">
              <a:solidFill>
                <a:schemeClr val="bg1"/>
              </a:solidFill>
            </a:endParaRPr>
          </a:p>
          <a:p>
            <a:pPr marL="95250" indent="-95250">
              <a:buFont typeface="+mj-lt"/>
              <a:buAutoNum type="arabicPeriod"/>
            </a:pPr>
            <a:r>
              <a:rPr lang="en-US" sz="1050" dirty="0" err="1">
                <a:solidFill>
                  <a:schemeClr val="bg1"/>
                </a:solidFill>
              </a:rPr>
              <a:t>Survei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Persepsi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Korupsi</a:t>
            </a:r>
            <a:r>
              <a:rPr lang="en-US" sz="1050" dirty="0">
                <a:solidFill>
                  <a:schemeClr val="bg1"/>
                </a:solidFill>
              </a:rPr>
              <a:t> (Survey </a:t>
            </a:r>
            <a:r>
              <a:rPr lang="en-US" sz="1050" dirty="0" err="1">
                <a:solidFill>
                  <a:schemeClr val="bg1"/>
                </a:solidFill>
              </a:rPr>
              <a:t>Eksternal</a:t>
            </a:r>
            <a:r>
              <a:rPr lang="en-US" sz="1050" dirty="0">
                <a:solidFill>
                  <a:schemeClr val="bg1"/>
                </a:solidFill>
              </a:rPr>
              <a:t>) (7)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732864" y="4825053"/>
            <a:ext cx="3352078" cy="322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bg1"/>
                </a:solidFill>
              </a:rPr>
              <a:t>Hasil</a:t>
            </a:r>
            <a:r>
              <a:rPr lang="en-US" b="1" dirty="0">
                <a:solidFill>
                  <a:schemeClr val="bg1"/>
                </a:solidFill>
              </a:rPr>
              <a:t> (2 </a:t>
            </a:r>
            <a:r>
              <a:rPr lang="en-US" b="1" dirty="0" err="1">
                <a:solidFill>
                  <a:schemeClr val="bg1"/>
                </a:solidFill>
              </a:rPr>
              <a:t>Sasaran</a:t>
            </a:r>
            <a:r>
              <a:rPr lang="en-US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727973" y="5203927"/>
            <a:ext cx="1655182" cy="814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5250" indent="-95250">
              <a:buFont typeface="+mj-lt"/>
              <a:buAutoNum type="arabicPeriod"/>
            </a:pPr>
            <a:r>
              <a:rPr lang="en-US" sz="1200" dirty="0" err="1">
                <a:solidFill>
                  <a:schemeClr val="bg1"/>
                </a:solidFill>
              </a:rPr>
              <a:t>Survei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Persepsi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Korupsi</a:t>
            </a:r>
            <a:r>
              <a:rPr lang="id-ID" sz="1200" dirty="0">
                <a:solidFill>
                  <a:schemeClr val="bg1"/>
                </a:solidFill>
              </a:rPr>
              <a:t> </a:t>
            </a:r>
            <a:r>
              <a:rPr lang="en-AU" sz="1200" dirty="0">
                <a:solidFill>
                  <a:schemeClr val="bg1"/>
                </a:solidFill>
              </a:rPr>
              <a:t>(15)</a:t>
            </a:r>
            <a:endParaRPr lang="en-US" sz="1200" dirty="0">
              <a:solidFill>
                <a:schemeClr val="bg1"/>
              </a:solidFill>
            </a:endParaRPr>
          </a:p>
          <a:p>
            <a:pPr marL="95250" indent="-95250">
              <a:buFont typeface="+mj-lt"/>
              <a:buAutoNum type="arabicPeriod"/>
            </a:pPr>
            <a:r>
              <a:rPr lang="en-US" sz="1200" dirty="0" err="1">
                <a:solidFill>
                  <a:schemeClr val="bg1"/>
                </a:solidFill>
              </a:rPr>
              <a:t>Temuan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Tindak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Lanjut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Pemeriksaan</a:t>
            </a:r>
            <a:r>
              <a:rPr lang="en-US" sz="1200" dirty="0">
                <a:solidFill>
                  <a:schemeClr val="bg1"/>
                </a:solidFill>
              </a:rPr>
              <a:t> (5)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429760" y="5203927"/>
            <a:ext cx="1655182" cy="814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Survei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Persepsi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Pelayanan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Publik</a:t>
            </a:r>
            <a:r>
              <a:rPr lang="en-US" sz="1200" dirty="0">
                <a:solidFill>
                  <a:schemeClr val="bg1"/>
                </a:solidFill>
              </a:rPr>
              <a:t> (20)</a:t>
            </a:r>
          </a:p>
        </p:txBody>
      </p:sp>
      <p:cxnSp>
        <p:nvCxnSpPr>
          <p:cNvPr id="9" name="Straight Connector 8"/>
          <p:cNvCxnSpPr>
            <a:stCxn id="27" idx="2"/>
            <a:endCxn id="59" idx="0"/>
          </p:cNvCxnSpPr>
          <p:nvPr/>
        </p:nvCxnSpPr>
        <p:spPr>
          <a:xfrm>
            <a:off x="5499472" y="718224"/>
            <a:ext cx="16911" cy="5682576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705970" y="1362099"/>
            <a:ext cx="7360780" cy="0"/>
          </a:xfrm>
          <a:prstGeom prst="line">
            <a:avLst/>
          </a:prstGeom>
          <a:ln w="3810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1705970" y="2633635"/>
            <a:ext cx="7376700" cy="0"/>
          </a:xfrm>
          <a:prstGeom prst="line">
            <a:avLst/>
          </a:prstGeom>
          <a:ln w="3810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1708242" y="4767514"/>
            <a:ext cx="7376700" cy="0"/>
          </a:xfrm>
          <a:prstGeom prst="line">
            <a:avLst/>
          </a:prstGeom>
          <a:ln w="3810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-77092" y="1713754"/>
            <a:ext cx="184244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000" b="1" cap="none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OBJEK EVALUASI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0" y="263393"/>
            <a:ext cx="184244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000" b="1" cap="none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EVALUASI</a:t>
            </a:r>
          </a:p>
          <a:p>
            <a:pPr algn="ctr"/>
            <a:r>
              <a:rPr lang="en-US" sz="2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YANG DILAKUKAN</a:t>
            </a:r>
            <a:endParaRPr lang="en-US" sz="2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0" y="4039882"/>
            <a:ext cx="1473959" cy="707886"/>
          </a:xfrm>
          <a:prstGeom prst="rect">
            <a:avLst/>
          </a:prstGeom>
          <a:noFill/>
        </p:spPr>
        <p:txBody>
          <a:bodyPr vert="horz"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UNSUR PENILAIAN</a:t>
            </a:r>
            <a:endParaRPr lang="en-US" sz="2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961472" y="6400800"/>
            <a:ext cx="7109822" cy="42308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hlinkClick r:id="rId2" action="ppaction://hlinksldjump"/>
              </a:rPr>
              <a:t>SURVEI PERSEPSI KORUPSI OLEH KEMENPANRB DAN KPK </a:t>
            </a:r>
            <a:endParaRPr lang="en-US" sz="1400" b="1" dirty="0">
              <a:solidFill>
                <a:schemeClr val="tx1"/>
              </a:solidFill>
            </a:endParaRPr>
          </a:p>
          <a:p>
            <a:pPr algn="ctr"/>
            <a:r>
              <a:rPr lang="en-US" sz="1400" b="1" dirty="0">
                <a:solidFill>
                  <a:schemeClr val="tx1"/>
                </a:solidFill>
                <a:hlinkClick r:id="rId2" action="ppaction://hlinksldjump"/>
              </a:rPr>
              <a:t>SURVEI PERSEPSI PELAYANAN PUBLIK OLEH KEMENPANRB DAN BPS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60" name="Up Arrow 59"/>
          <p:cNvSpPr/>
          <p:nvPr/>
        </p:nvSpPr>
        <p:spPr>
          <a:xfrm>
            <a:off x="1978922" y="6202896"/>
            <a:ext cx="703621" cy="16994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1" name="Up Arrow 60"/>
          <p:cNvSpPr/>
          <p:nvPr/>
        </p:nvSpPr>
        <p:spPr>
          <a:xfrm>
            <a:off x="4607657" y="6202896"/>
            <a:ext cx="703621" cy="16994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2" name="Up Arrow 61"/>
          <p:cNvSpPr/>
          <p:nvPr/>
        </p:nvSpPr>
        <p:spPr>
          <a:xfrm>
            <a:off x="3285700" y="6202896"/>
            <a:ext cx="703621" cy="16994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3" name="Up Arrow 62"/>
          <p:cNvSpPr/>
          <p:nvPr/>
        </p:nvSpPr>
        <p:spPr>
          <a:xfrm>
            <a:off x="5811644" y="6202896"/>
            <a:ext cx="703621" cy="16994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4" name="Up Arrow 63"/>
          <p:cNvSpPr/>
          <p:nvPr/>
        </p:nvSpPr>
        <p:spPr>
          <a:xfrm>
            <a:off x="8440379" y="6202896"/>
            <a:ext cx="703621" cy="16994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Up Arrow 64"/>
          <p:cNvSpPr/>
          <p:nvPr/>
        </p:nvSpPr>
        <p:spPr>
          <a:xfrm>
            <a:off x="7118422" y="6202896"/>
            <a:ext cx="703621" cy="16994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979664" y="3159438"/>
            <a:ext cx="1655182" cy="354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Manajemen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Perubahan</a:t>
            </a:r>
            <a:endParaRPr lang="en-US" sz="1200" dirty="0">
              <a:solidFill>
                <a:schemeClr val="bg1"/>
              </a:solidFill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(5)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979664" y="3550683"/>
            <a:ext cx="1655182" cy="354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Tatalaksana</a:t>
            </a:r>
            <a:endParaRPr lang="en-US" sz="1200" dirty="0">
              <a:solidFill>
                <a:schemeClr val="bg1"/>
              </a:solidFill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(5)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977045" y="3943516"/>
            <a:ext cx="1655182" cy="354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Manajemen</a:t>
            </a:r>
            <a:r>
              <a:rPr lang="en-US" sz="1200" dirty="0">
                <a:solidFill>
                  <a:schemeClr val="bg1"/>
                </a:solidFill>
              </a:rPr>
              <a:t> SDM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(15)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676560" y="3150334"/>
            <a:ext cx="1655182" cy="354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Akuntabilitas</a:t>
            </a:r>
            <a:r>
              <a:rPr lang="en-US" sz="1200" dirty="0">
                <a:solidFill>
                  <a:schemeClr val="bg1"/>
                </a:solidFill>
              </a:rPr>
              <a:t> (6)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676560" y="3539025"/>
            <a:ext cx="1655182" cy="354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Pengawasan</a:t>
            </a:r>
            <a:r>
              <a:rPr lang="en-US" sz="1200" dirty="0">
                <a:solidFill>
                  <a:schemeClr val="bg1"/>
                </a:solidFill>
              </a:rPr>
              <a:t> (12)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674288" y="3934130"/>
            <a:ext cx="1659726" cy="354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Pelayanan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Publik</a:t>
            </a:r>
            <a:r>
              <a:rPr lang="en-US" sz="1200" dirty="0">
                <a:solidFill>
                  <a:schemeClr val="bg1"/>
                </a:solidFill>
              </a:rPr>
              <a:t> (6)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73960" y="2729816"/>
            <a:ext cx="464024" cy="196377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60%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1462582" y="4827639"/>
            <a:ext cx="464024" cy="1219629"/>
          </a:xfrm>
          <a:prstGeom prst="roundRect">
            <a:avLst/>
          </a:prstGeom>
          <a:solidFill>
            <a:srgbClr val="F97A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40%</a:t>
            </a:r>
          </a:p>
        </p:txBody>
      </p:sp>
    </p:spTree>
    <p:extLst>
      <p:ext uri="{BB962C8B-B14F-4D97-AF65-F5344CB8AC3E}">
        <p14:creationId xmlns:p14="http://schemas.microsoft.com/office/powerpoint/2010/main" val="11090724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55672"/>
          </a:xfrm>
        </p:spPr>
        <p:txBody>
          <a:bodyPr/>
          <a:lstStyle/>
          <a:p>
            <a:r>
              <a:rPr lang="id-ID" sz="3600" dirty="0"/>
              <a:t>KERANGKA LOGIS PENILAIAN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34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Pentagon 22"/>
          <p:cNvSpPr/>
          <p:nvPr/>
        </p:nvSpPr>
        <p:spPr>
          <a:xfrm>
            <a:off x="5420078" y="1419708"/>
            <a:ext cx="3087456" cy="381000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2873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600" dirty="0">
                <a:solidFill>
                  <a:prstClr val="white"/>
                </a:solidFill>
              </a:rPr>
              <a:t>HASIL (40%)</a:t>
            </a:r>
            <a:endParaRPr lang="id-ID" b="1" spc="600" dirty="0">
              <a:solidFill>
                <a:prstClr val="white"/>
              </a:solidFill>
            </a:endParaRPr>
          </a:p>
        </p:txBody>
      </p:sp>
      <p:sp>
        <p:nvSpPr>
          <p:cNvPr id="24" name="Pentagon 23"/>
          <p:cNvSpPr/>
          <p:nvPr/>
        </p:nvSpPr>
        <p:spPr>
          <a:xfrm>
            <a:off x="658661" y="1419708"/>
            <a:ext cx="4990016" cy="3810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600" dirty="0">
                <a:solidFill>
                  <a:prstClr val="white"/>
                </a:solidFill>
              </a:rPr>
              <a:t>PENGUNGKIT (60%)</a:t>
            </a:r>
            <a:endParaRPr lang="id-ID" b="1" spc="600" dirty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58661" y="1953806"/>
            <a:ext cx="4464496" cy="403244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5448678" y="1953806"/>
            <a:ext cx="3058856" cy="403244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entagon 26"/>
          <p:cNvSpPr/>
          <p:nvPr/>
        </p:nvSpPr>
        <p:spPr>
          <a:xfrm flipH="1">
            <a:off x="658660" y="6109310"/>
            <a:ext cx="7848873" cy="38100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600" dirty="0">
                <a:solidFill>
                  <a:schemeClr val="bg1"/>
                </a:solidFill>
              </a:rPr>
              <a:t>PERBAIKAN   DAN   PEMBELAJARAN</a:t>
            </a:r>
            <a:endParaRPr lang="id-ID" b="1" spc="600" dirty="0">
              <a:solidFill>
                <a:schemeClr val="bg1"/>
              </a:solidFill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5123157" y="1953806"/>
            <a:ext cx="432048" cy="57606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>
            <a:off x="5123157" y="5410190"/>
            <a:ext cx="432048" cy="57606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>
            <a:off x="5123157" y="2817902"/>
            <a:ext cx="432048" cy="57606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>
            <a:off x="5123157" y="4546094"/>
            <a:ext cx="432048" cy="57606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>
            <a:off x="5123157" y="3681998"/>
            <a:ext cx="432048" cy="57606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1675695" y="2392563"/>
            <a:ext cx="2567677" cy="3092450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7" name="Rounded Rectangle 66"/>
          <p:cNvSpPr/>
          <p:nvPr/>
        </p:nvSpPr>
        <p:spPr>
          <a:xfrm>
            <a:off x="5874702" y="2096414"/>
            <a:ext cx="2313335" cy="199002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id-ID" sz="1400" dirty="0">
                <a:solidFill>
                  <a:schemeClr val="bg1"/>
                </a:solidFill>
              </a:rPr>
              <a:t>PENINGKATAN PELAYANAN PUBLIK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5880725" y="4404530"/>
            <a:ext cx="2313335" cy="141009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id-ID" sz="1400" dirty="0">
                <a:solidFill>
                  <a:schemeClr val="bg1"/>
                </a:solidFill>
              </a:rPr>
              <a:t>PEMERINTAH YANG BERSIH DAN BEBAS KKN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791468" y="2033318"/>
            <a:ext cx="7335733" cy="3873423"/>
            <a:chOff x="799897" y="1899359"/>
            <a:chExt cx="7335733" cy="3873423"/>
          </a:xfrm>
        </p:grpSpPr>
        <p:sp>
          <p:nvSpPr>
            <p:cNvPr id="43" name="Rounded Rectangle 42">
              <a:hlinkClick r:id="" action="ppaction://noaction"/>
            </p:cNvPr>
            <p:cNvSpPr/>
            <p:nvPr/>
          </p:nvSpPr>
          <p:spPr>
            <a:xfrm rot="16200000">
              <a:off x="-946315" y="3645571"/>
              <a:ext cx="3873423" cy="381000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prstClr val="white"/>
                  </a:solidFill>
                </a:rPr>
                <a:t>MANAJEMEN  PERUBAHAN</a:t>
              </a:r>
              <a:endParaRPr lang="id-ID" sz="1200" b="1" dirty="0">
                <a:solidFill>
                  <a:prstClr val="white"/>
                </a:solidFill>
              </a:endParaRPr>
            </a:p>
          </p:txBody>
        </p:sp>
        <p:sp>
          <p:nvSpPr>
            <p:cNvPr id="45" name="Rounded Rectangle 44">
              <a:hlinkClick r:id="" action="ppaction://noaction"/>
            </p:cNvPr>
            <p:cNvSpPr/>
            <p:nvPr/>
          </p:nvSpPr>
          <p:spPr>
            <a:xfrm>
              <a:off x="1948652" y="2595489"/>
              <a:ext cx="2133599" cy="457200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200" b="1" dirty="0">
                  <a:solidFill>
                    <a:schemeClr val="bg1"/>
                  </a:solidFill>
                </a:rPr>
                <a:t>PENATAAN TATALAKSANA</a:t>
              </a:r>
            </a:p>
          </p:txBody>
        </p:sp>
        <p:sp>
          <p:nvSpPr>
            <p:cNvPr id="47" name="Rounded Rectangle 46">
              <a:hlinkClick r:id="" action="ppaction://noaction"/>
            </p:cNvPr>
            <p:cNvSpPr/>
            <p:nvPr/>
          </p:nvSpPr>
          <p:spPr>
            <a:xfrm rot="16200000">
              <a:off x="2898088" y="3653955"/>
              <a:ext cx="3873423" cy="364231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prstClr val="white"/>
                  </a:solidFill>
                </a:rPr>
                <a:t>PENINGKATAN KUALITAS PELAYANAN PUBLIK</a:t>
              </a:r>
              <a:endParaRPr lang="id-ID" sz="1200" b="1" dirty="0">
                <a:solidFill>
                  <a:prstClr val="white"/>
                </a:solidFill>
              </a:endParaRPr>
            </a:p>
          </p:txBody>
        </p:sp>
        <p:sp>
          <p:nvSpPr>
            <p:cNvPr id="51" name="Right Arrow 50"/>
            <p:cNvSpPr/>
            <p:nvPr/>
          </p:nvSpPr>
          <p:spPr>
            <a:xfrm>
              <a:off x="1269319" y="3588805"/>
              <a:ext cx="391133" cy="432048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ounded Rectangle 62">
              <a:hlinkClick r:id="" action="ppaction://noaction"/>
            </p:cNvPr>
            <p:cNvSpPr/>
            <p:nvPr/>
          </p:nvSpPr>
          <p:spPr>
            <a:xfrm>
              <a:off x="1931003" y="3204430"/>
              <a:ext cx="2133599" cy="457200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200" b="1" dirty="0">
                  <a:solidFill>
                    <a:schemeClr val="bg1"/>
                  </a:solidFill>
                </a:rPr>
                <a:t>PENATAAN MANAJEMEN SDM</a:t>
              </a:r>
            </a:p>
          </p:txBody>
        </p:sp>
        <p:sp>
          <p:nvSpPr>
            <p:cNvPr id="64" name="Rounded Rectangle 63">
              <a:hlinkClick r:id="" action="ppaction://noaction"/>
            </p:cNvPr>
            <p:cNvSpPr/>
            <p:nvPr/>
          </p:nvSpPr>
          <p:spPr>
            <a:xfrm>
              <a:off x="1913354" y="3813371"/>
              <a:ext cx="2133599" cy="457200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200" b="1" dirty="0">
                  <a:solidFill>
                    <a:schemeClr val="bg1"/>
                  </a:solidFill>
                </a:rPr>
                <a:t>PENGUATAN PENGAWASAN</a:t>
              </a:r>
            </a:p>
          </p:txBody>
        </p:sp>
        <p:sp>
          <p:nvSpPr>
            <p:cNvPr id="65" name="Rounded Rectangle 64">
              <a:hlinkClick r:id="" action="ppaction://noaction"/>
            </p:cNvPr>
            <p:cNvSpPr/>
            <p:nvPr/>
          </p:nvSpPr>
          <p:spPr>
            <a:xfrm>
              <a:off x="1895705" y="4422312"/>
              <a:ext cx="2133599" cy="457200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200" b="1" dirty="0">
                  <a:solidFill>
                    <a:schemeClr val="bg1"/>
                  </a:solidFill>
                </a:rPr>
                <a:t>PENGUATAN AKUNTABILITAS KINERJA</a:t>
              </a:r>
            </a:p>
          </p:txBody>
        </p:sp>
        <p:sp>
          <p:nvSpPr>
            <p:cNvPr id="66" name="Right Arrow 65"/>
            <p:cNvSpPr/>
            <p:nvPr/>
          </p:nvSpPr>
          <p:spPr>
            <a:xfrm>
              <a:off x="4327482" y="3548039"/>
              <a:ext cx="210532" cy="432048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ounded Rectangle 68">
              <a:hlinkClick r:id="" action="ppaction://noaction"/>
            </p:cNvPr>
            <p:cNvSpPr/>
            <p:nvPr/>
          </p:nvSpPr>
          <p:spPr>
            <a:xfrm>
              <a:off x="6002031" y="2728866"/>
              <a:ext cx="2133599" cy="4572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200" b="1" dirty="0">
                  <a:solidFill>
                    <a:schemeClr val="tx1"/>
                  </a:solidFill>
                </a:rPr>
                <a:t>Nilai persepsi korupsi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200" b="1" dirty="0">
                  <a:solidFill>
                    <a:schemeClr val="tx1"/>
                  </a:solidFill>
                </a:rPr>
                <a:t>(survei eksternal) (15)</a:t>
              </a:r>
            </a:p>
          </p:txBody>
        </p:sp>
        <p:sp>
          <p:nvSpPr>
            <p:cNvPr id="70" name="Rounded Rectangle 69">
              <a:hlinkClick r:id="" action="ppaction://noaction"/>
            </p:cNvPr>
            <p:cNvSpPr/>
            <p:nvPr/>
          </p:nvSpPr>
          <p:spPr>
            <a:xfrm>
              <a:off x="6002030" y="3260007"/>
              <a:ext cx="2133599" cy="4572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200" b="1" dirty="0">
                  <a:solidFill>
                    <a:schemeClr val="tx1"/>
                  </a:solidFill>
                </a:rPr>
                <a:t>Presentase penyelesaian TLHP (5)</a:t>
              </a:r>
            </a:p>
          </p:txBody>
        </p:sp>
        <p:sp>
          <p:nvSpPr>
            <p:cNvPr id="71" name="Rounded Rectangle 70">
              <a:hlinkClick r:id="" action="ppaction://noaction"/>
            </p:cNvPr>
            <p:cNvSpPr/>
            <p:nvPr/>
          </p:nvSpPr>
          <p:spPr>
            <a:xfrm>
              <a:off x="5995681" y="4988199"/>
              <a:ext cx="2133599" cy="5622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200" b="1" dirty="0">
                  <a:solidFill>
                    <a:schemeClr val="tx1"/>
                  </a:solidFill>
                </a:rPr>
                <a:t>Nilai persepsi kualitas pelayanan (survei eksternal) (20)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8670669"/>
      </p:ext>
    </p:extLst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8797405"/>
              </p:ext>
            </p:extLst>
          </p:nvPr>
        </p:nvGraphicFramePr>
        <p:xfrm>
          <a:off x="457200" y="1066800"/>
          <a:ext cx="82296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66656"/>
          </a:xfrm>
        </p:spPr>
        <p:txBody>
          <a:bodyPr/>
          <a:lstStyle/>
          <a:p>
            <a:r>
              <a:rPr lang="id-ID" dirty="0"/>
              <a:t>Target yg akan dicapai pada </a:t>
            </a:r>
            <a:br>
              <a:rPr lang="id-ID" dirty="0"/>
            </a:br>
            <a:r>
              <a:rPr lang="id-ID" dirty="0"/>
              <a:t>Manajemen Perubahan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35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30148"/>
      </p:ext>
    </p:extLst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607807" y="338138"/>
            <a:ext cx="8229600" cy="804862"/>
          </a:xfrm>
        </p:spPr>
        <p:txBody>
          <a:bodyPr/>
          <a:lstStyle/>
          <a:p>
            <a:r>
              <a:rPr lang="id-ID" dirty="0">
                <a:cs typeface="Century Gothic" pitchFamily="34" charset="0"/>
              </a:rPr>
              <a:t>Indikator pada </a:t>
            </a:r>
            <a:r>
              <a:rPr lang="en-US" dirty="0" err="1">
                <a:cs typeface="Century Gothic" pitchFamily="34" charset="0"/>
              </a:rPr>
              <a:t>Manajemen</a:t>
            </a:r>
            <a:r>
              <a:rPr lang="en-US" dirty="0">
                <a:cs typeface="Century Gothic" pitchFamily="34" charset="0"/>
              </a:rPr>
              <a:t> </a:t>
            </a:r>
            <a:r>
              <a:rPr lang="en-US" dirty="0" err="1">
                <a:cs typeface="Century Gothic" pitchFamily="34" charset="0"/>
              </a:rPr>
              <a:t>Perubahan</a:t>
            </a:r>
            <a:endParaRPr lang="en-US" dirty="0">
              <a:cs typeface="Century Gothic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958564012"/>
              </p:ext>
            </p:extLst>
          </p:nvPr>
        </p:nvGraphicFramePr>
        <p:xfrm>
          <a:off x="685800" y="1447800"/>
          <a:ext cx="79248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970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4B5AA0-39DA-4E24-9BC0-65046B465A4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197364"/>
            <a:ext cx="8229600" cy="856885"/>
          </a:xfrm>
        </p:spPr>
        <p:txBody>
          <a:bodyPr/>
          <a:lstStyle/>
          <a:p>
            <a:r>
              <a:rPr lang="en-US" sz="3600" dirty="0" err="1">
                <a:solidFill>
                  <a:srgbClr val="0070C0"/>
                </a:solidFill>
                <a:cs typeface="Century Gothic" pitchFamily="34" charset="0"/>
              </a:rPr>
              <a:t>Manajemen</a:t>
            </a:r>
            <a:r>
              <a:rPr lang="en-US" sz="3600" dirty="0">
                <a:solidFill>
                  <a:srgbClr val="0070C0"/>
                </a:solidFill>
                <a:cs typeface="Century Gothic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Century Gothic" pitchFamily="34" charset="0"/>
              </a:rPr>
              <a:t>Perubahan</a:t>
            </a:r>
            <a:endParaRPr lang="en-US" sz="3600" dirty="0">
              <a:solidFill>
                <a:srgbClr val="0070C0"/>
              </a:solidFill>
              <a:cs typeface="Century Gothic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479094173"/>
              </p:ext>
            </p:extLst>
          </p:nvPr>
        </p:nvGraphicFramePr>
        <p:xfrm>
          <a:off x="299434" y="1578160"/>
          <a:ext cx="8640171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436056-E0F0-4743-A723-73D5119BB2F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4501139"/>
              </p:ext>
            </p:extLst>
          </p:nvPr>
        </p:nvGraphicFramePr>
        <p:xfrm>
          <a:off x="457200" y="1066800"/>
          <a:ext cx="82296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247426" y="118652"/>
            <a:ext cx="8439374" cy="666656"/>
          </a:xfrm>
        </p:spPr>
        <p:txBody>
          <a:bodyPr/>
          <a:lstStyle/>
          <a:p>
            <a:r>
              <a:rPr lang="id-ID" dirty="0"/>
              <a:t>Target yang ingin dicapai pada </a:t>
            </a:r>
            <a:br>
              <a:rPr lang="en-ID" dirty="0"/>
            </a:br>
            <a:r>
              <a:rPr lang="id-ID" dirty="0"/>
              <a:t>area Penataan Tatalaksana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38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30148"/>
      </p:ext>
    </p:extLst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881062"/>
          </a:xfrm>
        </p:spPr>
        <p:txBody>
          <a:bodyPr/>
          <a:lstStyle/>
          <a:p>
            <a:r>
              <a:rPr lang="id-ID" sz="3600" dirty="0">
                <a:cs typeface="Century Gothic" pitchFamily="34" charset="0"/>
              </a:rPr>
              <a:t>Indikator pada </a:t>
            </a:r>
            <a:r>
              <a:rPr lang="en-US" sz="3600" dirty="0" err="1">
                <a:cs typeface="Century Gothic" pitchFamily="34" charset="0"/>
              </a:rPr>
              <a:t>Penataan</a:t>
            </a:r>
            <a:r>
              <a:rPr lang="en-US" sz="3600" dirty="0">
                <a:cs typeface="Century Gothic" pitchFamily="34" charset="0"/>
              </a:rPr>
              <a:t> </a:t>
            </a:r>
            <a:r>
              <a:rPr lang="en-US" sz="3600" dirty="0" err="1">
                <a:cs typeface="Century Gothic" pitchFamily="34" charset="0"/>
              </a:rPr>
              <a:t>Tatalaksana</a:t>
            </a:r>
            <a:endParaRPr lang="en-US" sz="3600" dirty="0">
              <a:cs typeface="Century Gothic" pitchFamily="34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762000" y="1066800"/>
          <a:ext cx="76962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174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765E5E-1574-4D33-B3DE-2F4D5175FA3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77838" y="379413"/>
            <a:ext cx="8229600" cy="879475"/>
          </a:xfrm>
        </p:spPr>
        <p:txBody>
          <a:bodyPr/>
          <a:lstStyle/>
          <a:p>
            <a:r>
              <a:rPr lang="en-US" sz="3600">
                <a:cs typeface="Century Gothic" pitchFamily="34" charset="0"/>
              </a:rPr>
              <a:t>Penataan Tatalaksana</a:t>
            </a:r>
          </a:p>
        </p:txBody>
      </p:sp>
      <p:graphicFrame>
        <p:nvGraphicFramePr>
          <p:cNvPr id="3" name="Diagram 2"/>
          <p:cNvGraphicFramePr/>
          <p:nvPr/>
        </p:nvGraphicFramePr>
        <p:xfrm>
          <a:off x="1219200" y="1447800"/>
          <a:ext cx="69342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2773" name="Slide Number Placeholder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CEEB95-FDDD-48A4-91B5-EE75FC78900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4501139"/>
              </p:ext>
            </p:extLst>
          </p:nvPr>
        </p:nvGraphicFramePr>
        <p:xfrm>
          <a:off x="457200" y="1066800"/>
          <a:ext cx="82296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156300"/>
            <a:ext cx="8229600" cy="666656"/>
          </a:xfrm>
        </p:spPr>
        <p:txBody>
          <a:bodyPr/>
          <a:lstStyle/>
          <a:p>
            <a:r>
              <a:rPr lang="id-ID" dirty="0"/>
              <a:t>Target  yang akan dicapai melalui Program Penataan sistem Manajemen SDM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41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30148"/>
      </p:ext>
    </p:extLst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881062"/>
          </a:xfrm>
        </p:spPr>
        <p:txBody>
          <a:bodyPr/>
          <a:lstStyle/>
          <a:p>
            <a:r>
              <a:rPr lang="id-ID" dirty="0">
                <a:cs typeface="Century Gothic" pitchFamily="34" charset="0"/>
              </a:rPr>
              <a:t>Indikator pada </a:t>
            </a:r>
            <a:r>
              <a:rPr lang="en-US" dirty="0" err="1">
                <a:cs typeface="Century Gothic" pitchFamily="34" charset="0"/>
              </a:rPr>
              <a:t>Penataan</a:t>
            </a:r>
            <a:r>
              <a:rPr lang="en-US" dirty="0">
                <a:cs typeface="Century Gothic" pitchFamily="34" charset="0"/>
              </a:rPr>
              <a:t> </a:t>
            </a:r>
            <a:r>
              <a:rPr lang="en-US" dirty="0" err="1">
                <a:cs typeface="Century Gothic" pitchFamily="34" charset="0"/>
              </a:rPr>
              <a:t>Sistem</a:t>
            </a:r>
            <a:r>
              <a:rPr lang="en-US" dirty="0">
                <a:cs typeface="Century Gothic" pitchFamily="34" charset="0"/>
              </a:rPr>
              <a:t> </a:t>
            </a:r>
            <a:r>
              <a:rPr lang="en-US" dirty="0" err="1">
                <a:cs typeface="Century Gothic" pitchFamily="34" charset="0"/>
              </a:rPr>
              <a:t>Manajemen</a:t>
            </a:r>
            <a:r>
              <a:rPr lang="en-US" dirty="0">
                <a:cs typeface="Century Gothic" pitchFamily="34" charset="0"/>
              </a:rPr>
              <a:t> SDM</a:t>
            </a:r>
          </a:p>
        </p:txBody>
      </p:sp>
      <p:graphicFrame>
        <p:nvGraphicFramePr>
          <p:cNvPr id="3" name="Diagram 2"/>
          <p:cNvGraphicFramePr/>
          <p:nvPr/>
        </p:nvGraphicFramePr>
        <p:xfrm>
          <a:off x="762000" y="1295400"/>
          <a:ext cx="76962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B72E84-3B77-4308-96CE-EFFA364A004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881062"/>
          </a:xfrm>
        </p:spPr>
        <p:txBody>
          <a:bodyPr/>
          <a:lstStyle/>
          <a:p>
            <a:r>
              <a:rPr lang="en-US">
                <a:cs typeface="Century Gothic" pitchFamily="34" charset="0"/>
              </a:rPr>
              <a:t>Penataan Sistem Manajemen SDM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239837333"/>
              </p:ext>
            </p:extLst>
          </p:nvPr>
        </p:nvGraphicFramePr>
        <p:xfrm>
          <a:off x="661212" y="1119256"/>
          <a:ext cx="76962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482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DF6F2E-A346-47F4-9086-FDD09F875B1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8322219"/>
              </p:ext>
            </p:extLst>
          </p:nvPr>
        </p:nvGraphicFramePr>
        <p:xfrm>
          <a:off x="457200" y="1066800"/>
          <a:ext cx="8229600" cy="56136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97139"/>
            <a:ext cx="8229600" cy="666656"/>
          </a:xfrm>
        </p:spPr>
        <p:txBody>
          <a:bodyPr/>
          <a:lstStyle/>
          <a:p>
            <a:r>
              <a:rPr lang="id-ID" sz="2400" dirty="0"/>
              <a:t>Target  yang akan dicapai melalui Program Akuntabilitas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44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30148"/>
      </p:ext>
    </p:extLst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957262"/>
          </a:xfrm>
        </p:spPr>
        <p:txBody>
          <a:bodyPr/>
          <a:lstStyle/>
          <a:p>
            <a:r>
              <a:rPr lang="id-ID" dirty="0">
                <a:cs typeface="Century Gothic" pitchFamily="34" charset="0"/>
              </a:rPr>
              <a:t>Indikator pada </a:t>
            </a:r>
            <a:r>
              <a:rPr lang="en-US" dirty="0" err="1">
                <a:cs typeface="Century Gothic" pitchFamily="34" charset="0"/>
              </a:rPr>
              <a:t>Penguatan</a:t>
            </a:r>
            <a:r>
              <a:rPr lang="en-US" dirty="0">
                <a:cs typeface="Century Gothic" pitchFamily="34" charset="0"/>
              </a:rPr>
              <a:t> </a:t>
            </a:r>
            <a:r>
              <a:rPr lang="en-US" dirty="0" err="1">
                <a:cs typeface="Century Gothic" pitchFamily="34" charset="0"/>
              </a:rPr>
              <a:t>Akuntabilitas</a:t>
            </a:r>
            <a:r>
              <a:rPr lang="en-US" dirty="0">
                <a:cs typeface="Century Gothic" pitchFamily="34" charset="0"/>
              </a:rPr>
              <a:t> </a:t>
            </a:r>
            <a:r>
              <a:rPr lang="en-US" dirty="0" err="1">
                <a:cs typeface="Century Gothic" pitchFamily="34" charset="0"/>
              </a:rPr>
              <a:t>Kinerja</a:t>
            </a:r>
            <a:endParaRPr lang="en-US" dirty="0">
              <a:cs typeface="Century Gothic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242119"/>
              </p:ext>
            </p:extLst>
          </p:nvPr>
        </p:nvGraphicFramePr>
        <p:xfrm>
          <a:off x="627763" y="1451214"/>
          <a:ext cx="7696200" cy="4959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5845" name="Slide Number Placeholder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0A4A9D-4B7B-40FE-9B3D-C1162797856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4501139"/>
              </p:ext>
            </p:extLst>
          </p:nvPr>
        </p:nvGraphicFramePr>
        <p:xfrm>
          <a:off x="457200" y="1066800"/>
          <a:ext cx="82296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183195"/>
            <a:ext cx="8229600" cy="666656"/>
          </a:xfrm>
        </p:spPr>
        <p:txBody>
          <a:bodyPr/>
          <a:lstStyle/>
          <a:p>
            <a:r>
              <a:rPr lang="id-ID" dirty="0"/>
              <a:t>Target  yang akan dicapai melalui Program Penguatan Pengawasan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46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30148"/>
      </p:ext>
    </p:extLst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cs typeface="Century Gothic" pitchFamily="34" charset="0"/>
              </a:rPr>
              <a:t>Indikator pada </a:t>
            </a:r>
            <a:r>
              <a:rPr lang="en-US" dirty="0" err="1">
                <a:cs typeface="Century Gothic" pitchFamily="34" charset="0"/>
              </a:rPr>
              <a:t>Penguatan</a:t>
            </a:r>
            <a:r>
              <a:rPr lang="en-US" dirty="0">
                <a:cs typeface="Century Gothic" pitchFamily="34" charset="0"/>
              </a:rPr>
              <a:t> </a:t>
            </a:r>
            <a:r>
              <a:rPr lang="en-US" dirty="0" err="1">
                <a:cs typeface="Century Gothic" pitchFamily="34" charset="0"/>
              </a:rPr>
              <a:t>Pengawasan</a:t>
            </a:r>
            <a:endParaRPr lang="en-US" dirty="0">
              <a:cs typeface="Century Gothic" pitchFamily="34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457200" y="1447800"/>
          <a:ext cx="83058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68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6AFB31-911A-4E70-B893-5D928B25E63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/>
          </a:p>
        </p:txBody>
      </p:sp>
    </p:spTree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entury Gothic" pitchFamily="34" charset="0"/>
              </a:rPr>
              <a:t>Penguatan Pengawasan</a:t>
            </a:r>
          </a:p>
        </p:txBody>
      </p:sp>
      <p:graphicFrame>
        <p:nvGraphicFramePr>
          <p:cNvPr id="3" name="Diagram 2"/>
          <p:cNvGraphicFramePr/>
          <p:nvPr/>
        </p:nvGraphicFramePr>
        <p:xfrm>
          <a:off x="457200" y="1447800"/>
          <a:ext cx="83058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789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5E1C3B-6D2D-4398-889E-B3E6DF14AE8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4501139"/>
              </p:ext>
            </p:extLst>
          </p:nvPr>
        </p:nvGraphicFramePr>
        <p:xfrm>
          <a:off x="457200" y="1066800"/>
          <a:ext cx="82296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102514"/>
            <a:ext cx="8229600" cy="666656"/>
          </a:xfrm>
        </p:spPr>
        <p:txBody>
          <a:bodyPr/>
          <a:lstStyle/>
          <a:p>
            <a:r>
              <a:rPr lang="id-ID" dirty="0"/>
              <a:t>Target  yang akan dicapai melalui Program Peningkatan kualitas pelayanan publik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49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30148"/>
      </p:ext>
    </p:extLst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44245" y="338138"/>
            <a:ext cx="8541571" cy="957262"/>
          </a:xfrm>
        </p:spPr>
        <p:txBody>
          <a:bodyPr/>
          <a:lstStyle/>
          <a:p>
            <a:r>
              <a:rPr lang="id-ID" dirty="0">
                <a:cs typeface="Century Gothic" pitchFamily="34" charset="0"/>
              </a:rPr>
              <a:t>Indikator </a:t>
            </a:r>
            <a:r>
              <a:rPr lang="en-US" dirty="0" err="1">
                <a:cs typeface="Century Gothic" pitchFamily="34" charset="0"/>
              </a:rPr>
              <a:t>Peningkatan</a:t>
            </a:r>
            <a:r>
              <a:rPr lang="en-US" dirty="0">
                <a:cs typeface="Century Gothic" pitchFamily="34" charset="0"/>
              </a:rPr>
              <a:t> </a:t>
            </a:r>
            <a:r>
              <a:rPr lang="en-US" dirty="0" err="1">
                <a:cs typeface="Century Gothic" pitchFamily="34" charset="0"/>
              </a:rPr>
              <a:t>Kualitas</a:t>
            </a:r>
            <a:r>
              <a:rPr lang="en-US" dirty="0">
                <a:cs typeface="Century Gothic" pitchFamily="34" charset="0"/>
              </a:rPr>
              <a:t> </a:t>
            </a:r>
            <a:r>
              <a:rPr lang="en-US" dirty="0" err="1">
                <a:cs typeface="Century Gothic" pitchFamily="34" charset="0"/>
              </a:rPr>
              <a:t>Pelayanan</a:t>
            </a:r>
            <a:r>
              <a:rPr lang="en-US" dirty="0">
                <a:cs typeface="Century Gothic" pitchFamily="34" charset="0"/>
              </a:rPr>
              <a:t> </a:t>
            </a:r>
            <a:r>
              <a:rPr lang="en-US" dirty="0" err="1">
                <a:cs typeface="Century Gothic" pitchFamily="34" charset="0"/>
              </a:rPr>
              <a:t>Publik</a:t>
            </a:r>
            <a:endParaRPr lang="en-US" dirty="0">
              <a:cs typeface="Century Gothic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63045518"/>
              </p:ext>
            </p:extLst>
          </p:nvPr>
        </p:nvGraphicFramePr>
        <p:xfrm>
          <a:off x="602428" y="1295400"/>
          <a:ext cx="8008172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891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7B0E5A-977E-41A8-ADA1-48AA35CB635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3"/>
          <p:cNvSpPr>
            <a:spLocks noGrp="1"/>
          </p:cNvSpPr>
          <p:nvPr>
            <p:ph type="title" idx="4294967295"/>
          </p:nvPr>
        </p:nvSpPr>
        <p:spPr>
          <a:xfrm>
            <a:off x="838200" y="0"/>
            <a:ext cx="8305800" cy="790575"/>
          </a:xfrm>
        </p:spPr>
        <p:txBody>
          <a:bodyPr/>
          <a:lstStyle/>
          <a:p>
            <a:r>
              <a:rPr lang="en-US">
                <a:cs typeface="Century Gothic" pitchFamily="34" charset="0"/>
              </a:rPr>
              <a:t>HASIL (40)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36563" y="1211263"/>
          <a:ext cx="8270875" cy="4965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9941" name="Slide Number Placeholder 2"/>
          <p:cNvSpPr>
            <a:spLocks noGrp="1"/>
          </p:cNvSpPr>
          <p:nvPr>
            <p:ph type="sldNum" sz="quarter" idx="10"/>
          </p:nvPr>
        </p:nvSpPr>
        <p:spPr bwMode="auto">
          <a:xfrm>
            <a:off x="8450263" y="6215063"/>
            <a:ext cx="631825" cy="576262"/>
          </a:xfrm>
          <a:ln>
            <a:miter lim="800000"/>
            <a:headEnd/>
            <a:tailEnd/>
          </a:ln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8415090E-273A-4000-98EE-265F41C37B60}" type="slidenum">
              <a:rPr lang="en-US" sz="1200" smtClean="0">
                <a:solidFill>
                  <a:srgbClr val="898989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55672"/>
          </a:xfrm>
        </p:spPr>
        <p:txBody>
          <a:bodyPr/>
          <a:lstStyle/>
          <a:p>
            <a:r>
              <a:rPr lang="id-ID" sz="3600" dirty="0"/>
              <a:t>SYARAT PENGAJUAN WBK/WBBM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52</a:t>
            </a:fld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279888"/>
              </p:ext>
            </p:extLst>
          </p:nvPr>
        </p:nvGraphicFramePr>
        <p:xfrm>
          <a:off x="457200" y="1168400"/>
          <a:ext cx="8229600" cy="40487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SYARAT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WBK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WBBM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/>
                        <a:t>TINGKAT</a:t>
                      </a:r>
                      <a:r>
                        <a:rPr lang="id-ID" baseline="0" dirty="0"/>
                        <a:t> INSTANSI PEMERINTAH</a:t>
                      </a:r>
                      <a:endParaRPr lang="id-ID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kern="1200" dirty="0">
                          <a:effectLst/>
                        </a:rPr>
                        <a:t>Opini BPK “WTP”</a:t>
                      </a:r>
                      <a:endParaRPr lang="id-ID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kern="1200" dirty="0">
                          <a:effectLst/>
                        </a:rPr>
                        <a:t>Opini BPK “WTP”</a:t>
                      </a:r>
                      <a:r>
                        <a:rPr lang="id-ID" sz="1800" kern="1200" baseline="0" dirty="0">
                          <a:effectLst/>
                        </a:rPr>
                        <a:t> selama minimal 2 tahun berturut-turut</a:t>
                      </a:r>
                      <a:endParaRPr lang="id-ID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d-ID" dirty="0"/>
                        <a:t>Nilai AKIP minimal “CC”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pPr algn="ctr"/>
                      <a:r>
                        <a:rPr lang="id-ID" dirty="0"/>
                        <a:t>TINGKAT</a:t>
                      </a:r>
                      <a:r>
                        <a:rPr lang="id-ID" baseline="0" dirty="0"/>
                        <a:t> UNIT KERJA</a:t>
                      </a:r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d-ID" dirty="0"/>
                        <a:t>Setingkat</a:t>
                      </a:r>
                      <a:r>
                        <a:rPr lang="id-ID" baseline="0" dirty="0"/>
                        <a:t> Es. I s.d Es. III</a:t>
                      </a:r>
                      <a:endParaRPr lang="id-ID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d-ID" dirty="0"/>
                        <a:t>Peran dan penyelenggaraan fungsi pelayanan strategis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d-ID" sz="1800" kern="1200" dirty="0">
                          <a:effectLst/>
                        </a:rPr>
                        <a:t>Melaksanakan program-program reformasi birokrasi secara baik</a:t>
                      </a:r>
                      <a:endParaRPr lang="id-ID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d-ID" dirty="0"/>
                        <a:t>Mengelola sumber daya yang cukup besar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Telah sebelumnya mendapat predikat WBK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7064847"/>
      </p:ext>
    </p:extLst>
  </p:cSld>
  <p:clrMapOvr>
    <a:masterClrMapping/>
  </p:clrMapOvr>
  <p:transition spd="med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55672"/>
          </a:xfrm>
        </p:spPr>
        <p:txBody>
          <a:bodyPr/>
          <a:lstStyle/>
          <a:p>
            <a:r>
              <a:rPr lang="id-ID" sz="3600" dirty="0"/>
              <a:t>SYARAT PENETAPAN WBK/WBBM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53</a:t>
            </a:fld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708854"/>
              </p:ext>
            </p:extLst>
          </p:nvPr>
        </p:nvGraphicFramePr>
        <p:xfrm>
          <a:off x="457200" y="1208741"/>
          <a:ext cx="8229600" cy="4119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42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9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SYARAT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WBK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WBBM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/>
                        <a:t>Nilai Total (Pengungkit dan Hasil)</a:t>
                      </a:r>
                      <a:r>
                        <a:rPr lang="id-ID" baseline="0" dirty="0"/>
                        <a:t> minimal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/>
                        <a:t>Nilai</a:t>
                      </a:r>
                      <a:r>
                        <a:rPr lang="id-ID" baseline="0" dirty="0"/>
                        <a:t> komponen hasil </a:t>
                      </a:r>
                      <a:r>
                        <a:rPr lang="id-ID" sz="1800" kern="1200" dirty="0">
                          <a:effectLst/>
                        </a:rPr>
                        <a:t>“Terwujudnya Pemerintah yang Bersih dan Bebas KKN” minimal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/>
                        <a:t>Nilai sub-komponen “</a:t>
                      </a:r>
                      <a:r>
                        <a:rPr lang="id-ID" sz="1800" kern="1200" dirty="0">
                          <a:effectLst/>
                        </a:rPr>
                        <a:t>Survei Persepsi Anti Korupsi” minimal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13,35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13,35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/>
                        <a:t>Nilai sub-komponen “</a:t>
                      </a:r>
                      <a:r>
                        <a:rPr lang="id-ID" sz="1800" kern="1200" dirty="0">
                          <a:effectLst/>
                        </a:rPr>
                        <a:t>Persentasi TLHP” minimal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3,5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3,5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kern="1200" dirty="0">
                          <a:effectLst/>
                        </a:rPr>
                        <a:t>Nilai komponen hasil “Terwujudnya Peningkatan Kualitas Pelayanan Publik kepada Masyarakat” minimal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5707142"/>
      </p:ext>
    </p:extLst>
  </p:cSld>
  <p:clrMapOvr>
    <a:masterClrMapping/>
  </p:clrMapOvr>
  <p:transition spd="med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1448">
            <a:off x="7237015" y="92515"/>
            <a:ext cx="1720326" cy="1247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64994" y="-176174"/>
            <a:ext cx="6942630" cy="1320800"/>
          </a:xfrm>
          <a:prstGeom prst="rect">
            <a:avLst/>
          </a:prstGeom>
        </p:spPr>
        <p:txBody>
          <a:bodyPr/>
          <a:lstStyle/>
          <a:p>
            <a:r>
              <a:rPr lang="id-ID" sz="2400" b="1" dirty="0">
                <a:solidFill>
                  <a:srgbClr val="002060"/>
                </a:solidFill>
              </a:rPr>
              <a:t>Point Penting yang menjadi </a:t>
            </a:r>
            <a:r>
              <a:rPr lang="id-ID" sz="2400" dirty="0">
                <a:solidFill>
                  <a:srgbClr val="002060"/>
                </a:solidFill>
              </a:rPr>
              <a:t>fokus perbaikan untuk percepatan pelaksanaan Reformasi Birokrasi </a:t>
            </a:r>
            <a:endParaRPr lang="id-ID" sz="2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11942"/>
            <a:ext cx="8610600" cy="44196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d-ID" sz="2000" dirty="0">
                <a:solidFill>
                  <a:srgbClr val="002060"/>
                </a:solidFill>
                <a:latin typeface="Arial Black" panose="020B0A04020102020204" pitchFamily="34" charset="0"/>
              </a:rPr>
              <a:t>Jadikan Reform / perubahan menjadi kebutuhan instansi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dirty="0">
                <a:solidFill>
                  <a:srgbClr val="002060"/>
                </a:solidFill>
                <a:latin typeface="Arial Black" panose="020B0A04020102020204" pitchFamily="34" charset="0"/>
              </a:rPr>
              <a:t>Lakukan tindaklanjut terhadap seluruh rekomendasi perbaikan 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dirty="0">
                <a:solidFill>
                  <a:srgbClr val="002060"/>
                </a:solidFill>
                <a:latin typeface="Arial Black" panose="020B0A04020102020204" pitchFamily="34" charset="0"/>
              </a:rPr>
              <a:t>Buatkan rencana aksi perbaikan setiap area perubahan 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dirty="0">
                <a:solidFill>
                  <a:srgbClr val="002060"/>
                </a:solidFill>
                <a:latin typeface="Arial Black" panose="020B0A04020102020204" pitchFamily="34" charset="0"/>
              </a:rPr>
              <a:t>Perlu membuktikan perubahan yang terjadi setelah reform 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dirty="0">
                <a:solidFill>
                  <a:srgbClr val="002060"/>
                </a:solidFill>
                <a:latin typeface="Arial Black" panose="020B0A04020102020204" pitchFamily="34" charset="0"/>
              </a:rPr>
              <a:t>Perlu memperhatikan harapan /kepuasan stakeholders dengan melakukan survey secara berkala dan menindaklanjuti keluhan penerima layanan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dirty="0">
                <a:solidFill>
                  <a:srgbClr val="002060"/>
                </a:solidFill>
                <a:latin typeface="Arial Black" panose="020B0A04020102020204" pitchFamily="34" charset="0"/>
              </a:rPr>
              <a:t>Lakukan inovasi pelayanan untuk mempercepat pelayanan yang memberi kepuasan kepada penerima layanan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dirty="0">
                <a:solidFill>
                  <a:srgbClr val="002060"/>
                </a:solidFill>
                <a:latin typeface="Arial Black" panose="020B0A04020102020204" pitchFamily="34" charset="0"/>
              </a:rPr>
              <a:t>Komunikasikan kepada publik atau masyarakat apa yang sudah dilakukan oleh instansi kementerian Pendidkan dan Kebudayaan   </a:t>
            </a:r>
          </a:p>
        </p:txBody>
      </p:sp>
    </p:spTree>
    <p:extLst>
      <p:ext uri="{BB962C8B-B14F-4D97-AF65-F5344CB8AC3E}">
        <p14:creationId xmlns:p14="http://schemas.microsoft.com/office/powerpoint/2010/main" val="2384576166"/>
      </p:ext>
    </p:extLst>
  </p:cSld>
  <p:clrMapOvr>
    <a:masterClrMapping/>
  </p:clrMapOvr>
  <p:transition spd="med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587212"/>
            <a:ext cx="7772400" cy="1362075"/>
          </a:xfrm>
        </p:spPr>
        <p:txBody>
          <a:bodyPr>
            <a:noAutofit/>
          </a:bodyPr>
          <a:lstStyle/>
          <a:p>
            <a:pPr algn="ctr"/>
            <a:r>
              <a:rPr lang="id-ID" sz="4800" dirty="0"/>
              <a:t>Terima kasih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A1455A-1174-4134-A4F9-D4D5CAFC45C0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55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589005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3610</Words>
  <Application>Microsoft Office PowerPoint</Application>
  <PresentationFormat>On-screen Show (4:3)</PresentationFormat>
  <Paragraphs>540</Paragraphs>
  <Slides>55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55</vt:i4>
      </vt:variant>
    </vt:vector>
  </HeadingPairs>
  <TitlesOfParts>
    <vt:vector size="70" baseType="lpstr">
      <vt:lpstr>ＭＳ Ｐゴシック</vt:lpstr>
      <vt:lpstr>ＭＳ Ｐゴシック</vt:lpstr>
      <vt:lpstr>Aharoni</vt:lpstr>
      <vt:lpstr>Arial</vt:lpstr>
      <vt:lpstr>Arial Black</vt:lpstr>
      <vt:lpstr>Arial Narrow</vt:lpstr>
      <vt:lpstr>Bebas Neue</vt:lpstr>
      <vt:lpstr>Bookman Old Style</vt:lpstr>
      <vt:lpstr>Calibri</vt:lpstr>
      <vt:lpstr>Calibri Light</vt:lpstr>
      <vt:lpstr>Century Gothic</vt:lpstr>
      <vt:lpstr>Tahoma</vt:lpstr>
      <vt:lpstr>Times New Roman</vt:lpstr>
      <vt:lpstr>1_Office Theme</vt:lpstr>
      <vt:lpstr>2_Office Theme</vt:lpstr>
      <vt:lpstr>PowerPoint Presentation</vt:lpstr>
      <vt:lpstr>KEBIJAKAN REFORMASI BIROKRASI</vt:lpstr>
      <vt:lpstr>PowerPoint Presentation</vt:lpstr>
      <vt:lpstr>Apa itu Reformasi Birokrasi ?</vt:lpstr>
      <vt:lpstr>LANGKAH-LANGKAH REFORMASI BIROKRASI</vt:lpstr>
      <vt:lpstr>PowerPoint Presentation</vt:lpstr>
      <vt:lpstr>8 AREA PERUBAHAN RB</vt:lpstr>
      <vt:lpstr>KONSEP PENYEMPURNAAN PENILAIAN MANDIRI PELAKSANAAN REFORMASI BIROKRASI </vt:lpstr>
      <vt:lpstr>Kriteria penilaian </vt:lpstr>
      <vt:lpstr>Kisi-Kisi Manajemen Perubahan</vt:lpstr>
      <vt:lpstr>Kisi –Kisi Manajemen Perubahan</vt:lpstr>
      <vt:lpstr>Kisi-Kisi Peraturan Perundang-Undangan</vt:lpstr>
      <vt:lpstr>Kisi-Kisi Peraturan Perundang-Undangan</vt:lpstr>
      <vt:lpstr>Kisi-Kisi Penataan Organisasi</vt:lpstr>
      <vt:lpstr>Kisi-Kisi Penataan Tatalaksana</vt:lpstr>
      <vt:lpstr>Kisi-Kisi Penataan Tatalaksana</vt:lpstr>
      <vt:lpstr>Kisi-Kisi Penataan Sumber Daya Manusia Aparatur MENGACU KEPADA PP Nomor 11 Tahun 2017</vt:lpstr>
      <vt:lpstr>Kisi-Kisi Akuntabilitas</vt:lpstr>
      <vt:lpstr>Kisi-Kisi Akuntabilitas</vt:lpstr>
      <vt:lpstr>Kisi-Kisi Akuntabilitas</vt:lpstr>
      <vt:lpstr>Kisi-Kisi Penguatan Pengawasan</vt:lpstr>
      <vt:lpstr>Kisi-Kisi Penguatan Pengawasan</vt:lpstr>
      <vt:lpstr>Kisi-Kisi Area Peningkatan Kualitas Pelayanan Publik</vt:lpstr>
      <vt:lpstr>PowerPoint Presentation</vt:lpstr>
      <vt:lpstr>DEFINISI</vt:lpstr>
      <vt:lpstr>DEFINISI</vt:lpstr>
      <vt:lpstr>DEFINISI</vt:lpstr>
      <vt:lpstr>WILAYAH BEBAS KORUPSI DAN  WILAYAH BIROKRASI BERSIH MELAYANI</vt:lpstr>
      <vt:lpstr>TAHAPAN PEMBANGUNAN ZONA INTEGRITAS</vt:lpstr>
      <vt:lpstr>TAHAPAN PROSES PEMBANGUNAN</vt:lpstr>
      <vt:lpstr>PROSES PENILAIAN DAN PENETAPAN</vt:lpstr>
      <vt:lpstr>6 AREA PERUBAHAN ZONA INTEGRITAS </vt:lpstr>
      <vt:lpstr>PowerPoint Presentation</vt:lpstr>
      <vt:lpstr>KERANGKA LOGIS PENILAIAN</vt:lpstr>
      <vt:lpstr>Target yg akan dicapai pada  Manajemen Perubahan  </vt:lpstr>
      <vt:lpstr>Indikator pada Manajemen Perubahan</vt:lpstr>
      <vt:lpstr>Manajemen Perubahan</vt:lpstr>
      <vt:lpstr>Target yang ingin dicapai pada  area Penataan Tatalaksana  </vt:lpstr>
      <vt:lpstr>Indikator pada Penataan Tatalaksana</vt:lpstr>
      <vt:lpstr>Penataan Tatalaksana</vt:lpstr>
      <vt:lpstr>Target  yang akan dicapai melalui Program Penataan sistem Manajemen SDM  </vt:lpstr>
      <vt:lpstr>Indikator pada Penataan Sistem Manajemen SDM</vt:lpstr>
      <vt:lpstr>Penataan Sistem Manajemen SDM</vt:lpstr>
      <vt:lpstr>Target  yang akan dicapai melalui Program Akuntabilitas  </vt:lpstr>
      <vt:lpstr>Indikator pada Penguatan Akuntabilitas Kinerja</vt:lpstr>
      <vt:lpstr>Target  yang akan dicapai melalui Program Penguatan Pengawasan   </vt:lpstr>
      <vt:lpstr>Indikator pada Penguatan Pengawasan</vt:lpstr>
      <vt:lpstr>Penguatan Pengawasan</vt:lpstr>
      <vt:lpstr>Target  yang akan dicapai melalui Program Peningkatan kualitas pelayanan publik    </vt:lpstr>
      <vt:lpstr>Indikator Peningkatan Kualitas Pelayanan Publik</vt:lpstr>
      <vt:lpstr>HASIL (40)</vt:lpstr>
      <vt:lpstr>SYARAT PENGAJUAN WBK/WBBM</vt:lpstr>
      <vt:lpstr>SYARAT PENETAPAN WBK/WBBM</vt:lpstr>
      <vt:lpstr>Point Penting yang menjadi fokus perbaikan untuk percepatan pelaksanaan Reformasi Birokrasi 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Galih Hadiwijaya</dc:creator>
  <cp:lastModifiedBy>Lenovo</cp:lastModifiedBy>
  <cp:revision>52</cp:revision>
  <dcterms:created xsi:type="dcterms:W3CDTF">2014-11-01T09:41:01Z</dcterms:created>
  <dcterms:modified xsi:type="dcterms:W3CDTF">2017-08-24T04:26:52Z</dcterms:modified>
</cp:coreProperties>
</file>